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2c415310aa44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fe478ca2024186"/>
  </p:sldMasterIdLst>
  <p:sldIdLst>
    <p:sldId xmlns:r="http://schemas.openxmlformats.org/officeDocument/2006/relationships" id="256" r:id="Rda29981a9ca344eb"/>
    <p:sldId xmlns:r="http://schemas.openxmlformats.org/officeDocument/2006/relationships" id="257" r:id="R69b5d7e8b2c840dd"/>
    <p:sldId xmlns:r="http://schemas.openxmlformats.org/officeDocument/2006/relationships" id="258" r:id="R03d76939f53e4ff4"/>
    <p:sldId xmlns:r="http://schemas.openxmlformats.org/officeDocument/2006/relationships" id="259" r:id="R67b25e1db7f44ae7"/>
    <p:sldId xmlns:r="http://schemas.openxmlformats.org/officeDocument/2006/relationships" id="260" r:id="Redd79de394d04245"/>
    <p:sldId xmlns:r="http://schemas.openxmlformats.org/officeDocument/2006/relationships" id="261" r:id="Raf871edb4f884f74"/>
    <p:sldId xmlns:r="http://schemas.openxmlformats.org/officeDocument/2006/relationships" id="262" r:id="Rb095b72d175f43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e478ca2024186" /><Relationship Type="http://schemas.openxmlformats.org/officeDocument/2006/relationships/slide" Target="/ppt/slides/slide1.xml" Id="Rda29981a9ca344eb" /><Relationship Type="http://schemas.openxmlformats.org/officeDocument/2006/relationships/slide" Target="/ppt/slides/slide2.xml" Id="R69b5d7e8b2c840dd" /><Relationship Type="http://schemas.openxmlformats.org/officeDocument/2006/relationships/slide" Target="/ppt/slides/slide3.xml" Id="R03d76939f53e4ff4" /><Relationship Type="http://schemas.openxmlformats.org/officeDocument/2006/relationships/slide" Target="/ppt/slides/slide4.xml" Id="R67b25e1db7f44ae7" /><Relationship Type="http://schemas.openxmlformats.org/officeDocument/2006/relationships/slide" Target="/ppt/slides/slide5.xml" Id="Redd79de394d04245" /><Relationship Type="http://schemas.openxmlformats.org/officeDocument/2006/relationships/slide" Target="/ppt/slides/slide6.xml" Id="Raf871edb4f884f74" /><Relationship Type="http://schemas.openxmlformats.org/officeDocument/2006/relationships/slide" Target="/ppt/slides/slide7.xml" Id="Rb095b72d175f43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74dc581984c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e418e66e54f1d" /><Relationship Type="http://schemas.openxmlformats.org/officeDocument/2006/relationships/theme" Target="/ppt/slideMasters/theme/theme1.xml" Id="R2ca5a1e2b40641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2e418e66e54f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9ac42434244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a5b9a007945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00657e7964e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103bb554748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10c2ae53d4d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80e20cfc34a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4140c9bd14b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J LUDVIGSEN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 LUDVIGSEN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J LUDVIGSEN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 LUDVIGSEN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 LUDVIGSEN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 LUDVIGSEN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22 097 928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1 071 822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985 157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−624 373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5 111 929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 LUDVIGSEN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 LUDVIGSEN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 LUDVIGSEN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Maridalsveien 300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03 08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963 391 714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 LUDVIGSEN AS</a:t>
            </a:r>
          </a:p>
        </p:txBody>
      </p:sp>
    </p:spTree>
  </p:cSld>
  <p:clrMapOvr>
    <a:masterClrMapping xmlns:a="http://schemas.openxmlformats.org/drawingml/2006/main"/>
  </p:clrMapOvr>
</p:sld>
</file>