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e0ac41642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86379d09f45c2"/>
  </p:sldMasterIdLst>
  <p:sldIdLst>
    <p:sldId xmlns:r="http://schemas.openxmlformats.org/officeDocument/2006/relationships" id="256" r:id="R14722afa202a454b"/>
    <p:sldId xmlns:r="http://schemas.openxmlformats.org/officeDocument/2006/relationships" id="257" r:id="R9142136c7544483c"/>
    <p:sldId xmlns:r="http://schemas.openxmlformats.org/officeDocument/2006/relationships" id="258" r:id="R49ca4af61554490e"/>
    <p:sldId xmlns:r="http://schemas.openxmlformats.org/officeDocument/2006/relationships" id="259" r:id="R76a24e657d7948e6"/>
    <p:sldId xmlns:r="http://schemas.openxmlformats.org/officeDocument/2006/relationships" id="260" r:id="R07ee00b956e44f89"/>
    <p:sldId xmlns:r="http://schemas.openxmlformats.org/officeDocument/2006/relationships" id="261" r:id="R9e3b3bd650a24225"/>
    <p:sldId xmlns:r="http://schemas.openxmlformats.org/officeDocument/2006/relationships" id="262" r:id="R575ee89c83db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86379d09f45c2" /><Relationship Type="http://schemas.openxmlformats.org/officeDocument/2006/relationships/slide" Target="/ppt/slides/slide1.xml" Id="R14722afa202a454b" /><Relationship Type="http://schemas.openxmlformats.org/officeDocument/2006/relationships/slide" Target="/ppt/slides/slide2.xml" Id="R9142136c7544483c" /><Relationship Type="http://schemas.openxmlformats.org/officeDocument/2006/relationships/slide" Target="/ppt/slides/slide3.xml" Id="R49ca4af61554490e" /><Relationship Type="http://schemas.openxmlformats.org/officeDocument/2006/relationships/slide" Target="/ppt/slides/slide4.xml" Id="R76a24e657d7948e6" /><Relationship Type="http://schemas.openxmlformats.org/officeDocument/2006/relationships/slide" Target="/ppt/slides/slide5.xml" Id="R07ee00b956e44f89" /><Relationship Type="http://schemas.openxmlformats.org/officeDocument/2006/relationships/slide" Target="/ppt/slides/slide6.xml" Id="R9e3b3bd650a24225" /><Relationship Type="http://schemas.openxmlformats.org/officeDocument/2006/relationships/slide" Target="/ppt/slides/slide7.xml" Id="R575ee89c83db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2ca16d6a5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ff1e85a64b2c" /><Relationship Type="http://schemas.openxmlformats.org/officeDocument/2006/relationships/theme" Target="/ppt/slideMasters/theme/theme1.xml" Id="Rbccec9a298d3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3ff1e85a6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84f92d3a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8fa4a86c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672cb644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bb8c590a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104e618f9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d428c8fc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53cc6918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