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293d1bc14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6a72c2c3f45c2"/>
  </p:sldMasterIdLst>
  <p:sldIdLst>
    <p:sldId xmlns:r="http://schemas.openxmlformats.org/officeDocument/2006/relationships" id="256" r:id="R6813baa44dee473c"/>
    <p:sldId xmlns:r="http://schemas.openxmlformats.org/officeDocument/2006/relationships" id="257" r:id="R91addfdd8eb64503"/>
    <p:sldId xmlns:r="http://schemas.openxmlformats.org/officeDocument/2006/relationships" id="258" r:id="R99fb9df693a6465b"/>
    <p:sldId xmlns:r="http://schemas.openxmlformats.org/officeDocument/2006/relationships" id="259" r:id="R24562018c53b4af9"/>
    <p:sldId xmlns:r="http://schemas.openxmlformats.org/officeDocument/2006/relationships" id="260" r:id="R124a8ea42867467d"/>
    <p:sldId xmlns:r="http://schemas.openxmlformats.org/officeDocument/2006/relationships" id="261" r:id="R601090f4ebee4555"/>
    <p:sldId xmlns:r="http://schemas.openxmlformats.org/officeDocument/2006/relationships" id="262" r:id="Rf52bdabc63fe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6a72c2c3f45c2" /><Relationship Type="http://schemas.openxmlformats.org/officeDocument/2006/relationships/slide" Target="/ppt/slides/slide1.xml" Id="R6813baa44dee473c" /><Relationship Type="http://schemas.openxmlformats.org/officeDocument/2006/relationships/slide" Target="/ppt/slides/slide2.xml" Id="R91addfdd8eb64503" /><Relationship Type="http://schemas.openxmlformats.org/officeDocument/2006/relationships/slide" Target="/ppt/slides/slide3.xml" Id="R99fb9df693a6465b" /><Relationship Type="http://schemas.openxmlformats.org/officeDocument/2006/relationships/slide" Target="/ppt/slides/slide4.xml" Id="R24562018c53b4af9" /><Relationship Type="http://schemas.openxmlformats.org/officeDocument/2006/relationships/slide" Target="/ppt/slides/slide5.xml" Id="R124a8ea42867467d" /><Relationship Type="http://schemas.openxmlformats.org/officeDocument/2006/relationships/slide" Target="/ppt/slides/slide6.xml" Id="R601090f4ebee4555" /><Relationship Type="http://schemas.openxmlformats.org/officeDocument/2006/relationships/slide" Target="/ppt/slides/slide7.xml" Id="Rf52bdabc63fe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481baf095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547ccc414528" /><Relationship Type="http://schemas.openxmlformats.org/officeDocument/2006/relationships/theme" Target="/ppt/slideMasters/theme/theme1.xml" Id="Rafd93800764c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8547ccc41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d3417974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cdf2fe0ed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60ea6340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9f846e34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357cb3de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0235ad1f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f6f4162f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FLATAKER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GRUPPEN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71 755 581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5 643 998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5 038 201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19 820 543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40 853 324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GRUPPEN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EIENDOM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EOM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FLATAKER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SAFIJA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963 443 811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FLATAKER GRUPPEN AS</a:t>
            </a:r>
          </a:p>
        </p:txBody>
      </p:sp>
    </p:spTree>
  </p:cSld>
  <p:clrMapOvr>
    <a:masterClrMapping xmlns:a="http://schemas.openxmlformats.org/drawingml/2006/main"/>
  </p:clrMapOvr>
</p:sld>
</file>