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c0d3ca750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be9f2f18114aa3"/>
  </p:sldMasterIdLst>
  <p:sldIdLst>
    <p:sldId xmlns:r="http://schemas.openxmlformats.org/officeDocument/2006/relationships" id="256" r:id="R39e5b28fe7c840f5"/>
    <p:sldId xmlns:r="http://schemas.openxmlformats.org/officeDocument/2006/relationships" id="257" r:id="R0808146ebcec4600"/>
    <p:sldId xmlns:r="http://schemas.openxmlformats.org/officeDocument/2006/relationships" id="258" r:id="Rc81e650371d34984"/>
    <p:sldId xmlns:r="http://schemas.openxmlformats.org/officeDocument/2006/relationships" id="259" r:id="R0471863e524d4590"/>
    <p:sldId xmlns:r="http://schemas.openxmlformats.org/officeDocument/2006/relationships" id="260" r:id="Rea89c7bbb9874b0b"/>
    <p:sldId xmlns:r="http://schemas.openxmlformats.org/officeDocument/2006/relationships" id="261" r:id="Rafd73633221d4f03"/>
    <p:sldId xmlns:r="http://schemas.openxmlformats.org/officeDocument/2006/relationships" id="262" r:id="R15d6f905772244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e9f2f18114aa3" /><Relationship Type="http://schemas.openxmlformats.org/officeDocument/2006/relationships/slide" Target="/ppt/slides/slide1.xml" Id="R39e5b28fe7c840f5" /><Relationship Type="http://schemas.openxmlformats.org/officeDocument/2006/relationships/slide" Target="/ppt/slides/slide2.xml" Id="R0808146ebcec4600" /><Relationship Type="http://schemas.openxmlformats.org/officeDocument/2006/relationships/slide" Target="/ppt/slides/slide3.xml" Id="Rc81e650371d34984" /><Relationship Type="http://schemas.openxmlformats.org/officeDocument/2006/relationships/slide" Target="/ppt/slides/slide4.xml" Id="R0471863e524d4590" /><Relationship Type="http://schemas.openxmlformats.org/officeDocument/2006/relationships/slide" Target="/ppt/slides/slide5.xml" Id="Rea89c7bbb9874b0b" /><Relationship Type="http://schemas.openxmlformats.org/officeDocument/2006/relationships/slide" Target="/ppt/slides/slide6.xml" Id="Rafd73633221d4f03" /><Relationship Type="http://schemas.openxmlformats.org/officeDocument/2006/relationships/slide" Target="/ppt/slides/slide7.xml" Id="R15d6f905772244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52cb40602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477c07e9400e" /><Relationship Type="http://schemas.openxmlformats.org/officeDocument/2006/relationships/theme" Target="/ppt/slideMasters/theme/theme1.xml" Id="Rc2f8591c3af6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f477c07e9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18780312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5ec7a990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2e70f2cd4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d7d636cb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a441420d7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745aff2ed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5d1b769f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DRAGE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DRAGE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DRAGE ENTREPRENØR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DRAGE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DRAGE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DRAGE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73 694 882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7 318 240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17 473 736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29 647 904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DRAGE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HYDRA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JADRA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JELAND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DRAGE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6813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963 505 329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DRAGE ENTREPRENØR AS</a:t>
            </a:r>
          </a:p>
        </p:txBody>
      </p:sp>
    </p:spTree>
  </p:cSld>
  <p:clrMapOvr>
    <a:masterClrMapping xmlns:a="http://schemas.openxmlformats.org/drawingml/2006/main"/>
  </p:clrMapOvr>
</p:sld>
</file>