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f2a3212ea4c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f90ab79fa548fd"/>
  </p:sldMasterIdLst>
  <p:sldIdLst>
    <p:sldId xmlns:r="http://schemas.openxmlformats.org/officeDocument/2006/relationships" id="256" r:id="R03155e0194ba48d5"/>
    <p:sldId xmlns:r="http://schemas.openxmlformats.org/officeDocument/2006/relationships" id="257" r:id="R562e4e314fe44f19"/>
    <p:sldId xmlns:r="http://schemas.openxmlformats.org/officeDocument/2006/relationships" id="258" r:id="R5ffbbb81592e48f3"/>
    <p:sldId xmlns:r="http://schemas.openxmlformats.org/officeDocument/2006/relationships" id="259" r:id="R2faa0e7b9e654300"/>
    <p:sldId xmlns:r="http://schemas.openxmlformats.org/officeDocument/2006/relationships" id="260" r:id="R201570beea074b6b"/>
    <p:sldId xmlns:r="http://schemas.openxmlformats.org/officeDocument/2006/relationships" id="261" r:id="Rb9c6b5faaab74221"/>
    <p:sldId xmlns:r="http://schemas.openxmlformats.org/officeDocument/2006/relationships" id="262" r:id="R8eb7d041358845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90ab79fa548fd" /><Relationship Type="http://schemas.openxmlformats.org/officeDocument/2006/relationships/slide" Target="/ppt/slides/slide1.xml" Id="R03155e0194ba48d5" /><Relationship Type="http://schemas.openxmlformats.org/officeDocument/2006/relationships/slide" Target="/ppt/slides/slide2.xml" Id="R562e4e314fe44f19" /><Relationship Type="http://schemas.openxmlformats.org/officeDocument/2006/relationships/slide" Target="/ppt/slides/slide3.xml" Id="R5ffbbb81592e48f3" /><Relationship Type="http://schemas.openxmlformats.org/officeDocument/2006/relationships/slide" Target="/ppt/slides/slide4.xml" Id="R2faa0e7b9e654300" /><Relationship Type="http://schemas.openxmlformats.org/officeDocument/2006/relationships/slide" Target="/ppt/slides/slide5.xml" Id="R201570beea074b6b" /><Relationship Type="http://schemas.openxmlformats.org/officeDocument/2006/relationships/slide" Target="/ppt/slides/slide6.xml" Id="Rb9c6b5faaab74221" /><Relationship Type="http://schemas.openxmlformats.org/officeDocument/2006/relationships/slide" Target="/ppt/slides/slide7.xml" Id="R8eb7d041358845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9bdf8e02c41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36ec0437d4dcb" /><Relationship Type="http://schemas.openxmlformats.org/officeDocument/2006/relationships/theme" Target="/ppt/slideMasters/theme/theme1.xml" Id="Rf2efe3e499a7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36ec0437d4d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888c277f64f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f145d5a7244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64b29c6a2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a1ba031e345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d869b423b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ccc37e53c47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8167c8c34b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UTBYGGING MØRE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UTBYGGING MØRE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−1 003 097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16 858 248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20 390 901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MOSNES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6517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52 99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post@utbygging.no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www.utbygging.no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963 519 648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UTBYGGING MØRE AS</a:t>
            </a:r>
          </a:p>
        </p:txBody>
      </p:sp>
    </p:spTree>
  </p:cSld>
  <p:clrMapOvr>
    <a:masterClrMapping xmlns:a="http://schemas.openxmlformats.org/drawingml/2006/main"/>
  </p:clrMapOvr>
</p:sld>
</file>