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fa157abf92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aaecb611d4251"/>
  </p:sldMasterIdLst>
  <p:sldIdLst>
    <p:sldId xmlns:r="http://schemas.openxmlformats.org/officeDocument/2006/relationships" id="256" r:id="R4e37e62d0f134984"/>
    <p:sldId xmlns:r="http://schemas.openxmlformats.org/officeDocument/2006/relationships" id="257" r:id="R1c0ee917fee94d78"/>
    <p:sldId xmlns:r="http://schemas.openxmlformats.org/officeDocument/2006/relationships" id="258" r:id="R673a5109facd42c4"/>
    <p:sldId xmlns:r="http://schemas.openxmlformats.org/officeDocument/2006/relationships" id="259" r:id="R313fffb6689d4459"/>
    <p:sldId xmlns:r="http://schemas.openxmlformats.org/officeDocument/2006/relationships" id="260" r:id="R0986bc0fc84c4db8"/>
    <p:sldId xmlns:r="http://schemas.openxmlformats.org/officeDocument/2006/relationships" id="261" r:id="R965708662e304998"/>
    <p:sldId xmlns:r="http://schemas.openxmlformats.org/officeDocument/2006/relationships" id="262" r:id="Rd9683bf65ae1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aaecb611d4251" /><Relationship Type="http://schemas.openxmlformats.org/officeDocument/2006/relationships/slide" Target="/ppt/slides/slide1.xml" Id="R4e37e62d0f134984" /><Relationship Type="http://schemas.openxmlformats.org/officeDocument/2006/relationships/slide" Target="/ppt/slides/slide2.xml" Id="R1c0ee917fee94d78" /><Relationship Type="http://schemas.openxmlformats.org/officeDocument/2006/relationships/slide" Target="/ppt/slides/slide3.xml" Id="R673a5109facd42c4" /><Relationship Type="http://schemas.openxmlformats.org/officeDocument/2006/relationships/slide" Target="/ppt/slides/slide4.xml" Id="R313fffb6689d4459" /><Relationship Type="http://schemas.openxmlformats.org/officeDocument/2006/relationships/slide" Target="/ppt/slides/slide5.xml" Id="R0986bc0fc84c4db8" /><Relationship Type="http://schemas.openxmlformats.org/officeDocument/2006/relationships/slide" Target="/ppt/slides/slide6.xml" Id="R965708662e304998" /><Relationship Type="http://schemas.openxmlformats.org/officeDocument/2006/relationships/slide" Target="/ppt/slides/slide7.xml" Id="Rd9683bf65ae1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069a7eb2147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f1cc515b345a8" /><Relationship Type="http://schemas.openxmlformats.org/officeDocument/2006/relationships/theme" Target="/ppt/slideMasters/theme/theme1.xml" Id="R2d0be9c1f522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f1cc515b3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b97a78cf2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3443ecceb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6513f907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9261207c6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f8d7e5e6d48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cdc781dfb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2e13da30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EIENDOM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ANDREAS WOLD  –  82,8 %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FORNÆSS WOLD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erik.a.wold@outlook.com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963 607 121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