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59f17f93b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6fe9eda9e43e1"/>
  </p:sldMasterIdLst>
  <p:sldIdLst>
    <p:sldId xmlns:r="http://schemas.openxmlformats.org/officeDocument/2006/relationships" id="256" r:id="Rc77d5a4d24aa4623"/>
    <p:sldId xmlns:r="http://schemas.openxmlformats.org/officeDocument/2006/relationships" id="257" r:id="R299f788699084a6a"/>
    <p:sldId xmlns:r="http://schemas.openxmlformats.org/officeDocument/2006/relationships" id="258" r:id="R33a935296f9f4047"/>
    <p:sldId xmlns:r="http://schemas.openxmlformats.org/officeDocument/2006/relationships" id="259" r:id="Rf6541767779546ab"/>
    <p:sldId xmlns:r="http://schemas.openxmlformats.org/officeDocument/2006/relationships" id="260" r:id="R062a90c1f48c4fd0"/>
    <p:sldId xmlns:r="http://schemas.openxmlformats.org/officeDocument/2006/relationships" id="261" r:id="Rc09fa179df764467"/>
    <p:sldId xmlns:r="http://schemas.openxmlformats.org/officeDocument/2006/relationships" id="262" r:id="Rf2c06eedce3a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6fe9eda9e43e1" /><Relationship Type="http://schemas.openxmlformats.org/officeDocument/2006/relationships/slide" Target="/ppt/slides/slide1.xml" Id="Rc77d5a4d24aa4623" /><Relationship Type="http://schemas.openxmlformats.org/officeDocument/2006/relationships/slide" Target="/ppt/slides/slide2.xml" Id="R299f788699084a6a" /><Relationship Type="http://schemas.openxmlformats.org/officeDocument/2006/relationships/slide" Target="/ppt/slides/slide3.xml" Id="R33a935296f9f4047" /><Relationship Type="http://schemas.openxmlformats.org/officeDocument/2006/relationships/slide" Target="/ppt/slides/slide4.xml" Id="Rf6541767779546ab" /><Relationship Type="http://schemas.openxmlformats.org/officeDocument/2006/relationships/slide" Target="/ppt/slides/slide5.xml" Id="R062a90c1f48c4fd0" /><Relationship Type="http://schemas.openxmlformats.org/officeDocument/2006/relationships/slide" Target="/ppt/slides/slide6.xml" Id="Rc09fa179df764467" /><Relationship Type="http://schemas.openxmlformats.org/officeDocument/2006/relationships/slide" Target="/ppt/slides/slide7.xml" Id="Rf2c06eedce3a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92868bd55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b9015fe0b49ea" /><Relationship Type="http://schemas.openxmlformats.org/officeDocument/2006/relationships/theme" Target="/ppt/slideMasters/theme/theme1.xml" Id="Rc00ac0579323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b9015fe0b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1bb1465c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669722e0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ed6dced1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424a0281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d1dc885b2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f260a0170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e5a543fdf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AUSTEVOLL TRELAST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AUSTEVOLL TRELAST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46 404 572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723 366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26 126 283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37 773 082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STEIN ARVID  –  20,9 %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REIDAR  –  20,9 %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HEBØ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HAUSBERG KNUT INGE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DRØNEN JOHN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AUSTEVOLL TRELAST AS  –  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08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firmapost@austevoll-trelast.no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963 651 430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AUSTEVOLL TRELAST AS</a:t>
            </a:r>
          </a:p>
        </p:txBody>
      </p:sp>
    </p:spTree>
  </p:cSld>
  <p:clrMapOvr>
    <a:masterClrMapping xmlns:a="http://schemas.openxmlformats.org/drawingml/2006/main"/>
  </p:clrMapOvr>
</p:sld>
</file>