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0fcfa7ff5e4f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627d00b5564ee4"/>
  </p:sldMasterIdLst>
  <p:sldIdLst>
    <p:sldId xmlns:r="http://schemas.openxmlformats.org/officeDocument/2006/relationships" id="256" r:id="Rfd28fe416c114c5b"/>
    <p:sldId xmlns:r="http://schemas.openxmlformats.org/officeDocument/2006/relationships" id="257" r:id="R66ef2c8d50484a46"/>
    <p:sldId xmlns:r="http://schemas.openxmlformats.org/officeDocument/2006/relationships" id="258" r:id="R9778c61c10fd42a2"/>
    <p:sldId xmlns:r="http://schemas.openxmlformats.org/officeDocument/2006/relationships" id="259" r:id="R4e8fbd1b5768443d"/>
    <p:sldId xmlns:r="http://schemas.openxmlformats.org/officeDocument/2006/relationships" id="260" r:id="Re1f286b306e64401"/>
    <p:sldId xmlns:r="http://schemas.openxmlformats.org/officeDocument/2006/relationships" id="261" r:id="R1aea5cbbc5604d3c"/>
    <p:sldId xmlns:r="http://schemas.openxmlformats.org/officeDocument/2006/relationships" id="262" r:id="R7f1d694c66444d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27d00b5564ee4" /><Relationship Type="http://schemas.openxmlformats.org/officeDocument/2006/relationships/slide" Target="/ppt/slides/slide1.xml" Id="Rfd28fe416c114c5b" /><Relationship Type="http://schemas.openxmlformats.org/officeDocument/2006/relationships/slide" Target="/ppt/slides/slide2.xml" Id="R66ef2c8d50484a46" /><Relationship Type="http://schemas.openxmlformats.org/officeDocument/2006/relationships/slide" Target="/ppt/slides/slide3.xml" Id="R9778c61c10fd42a2" /><Relationship Type="http://schemas.openxmlformats.org/officeDocument/2006/relationships/slide" Target="/ppt/slides/slide4.xml" Id="R4e8fbd1b5768443d" /><Relationship Type="http://schemas.openxmlformats.org/officeDocument/2006/relationships/slide" Target="/ppt/slides/slide5.xml" Id="Re1f286b306e64401" /><Relationship Type="http://schemas.openxmlformats.org/officeDocument/2006/relationships/slide" Target="/ppt/slides/slide6.xml" Id="R1aea5cbbc5604d3c" /><Relationship Type="http://schemas.openxmlformats.org/officeDocument/2006/relationships/slide" Target="/ppt/slides/slide7.xml" Id="R7f1d694c66444d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20818917541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42d38f1034b0a" /><Relationship Type="http://schemas.openxmlformats.org/officeDocument/2006/relationships/theme" Target="/ppt/slideMasters/theme/theme1.xml" Id="R0a858b1a0f0740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f42d38f1034b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3d516b4a440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931d3ec1a44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0fe9d478c49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400cedd7648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47e9d4b544b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641e34ec24c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763db243c46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KOPPERUD MURTNES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KOPPERUD MURTNES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KOPPERUD MURTNES BYGG AS ble etablert [år] og holder til i Rakkestad.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KOPPERUD MURTNES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KOPPERUD MURTNES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KOPPERUD MURTNES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183 803 482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10 341 768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9 121 152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16 088 872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65 046 772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KOPPERUD MURTNES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KOPPERUD MURTNES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KOPPERUD MURTNES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1890 Rakkestad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22 40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firmapost@km.no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963 652 313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KOPPERUD MURTNES BYGG AS</a:t>
            </a:r>
          </a:p>
        </p:txBody>
      </p:sp>
    </p:spTree>
  </p:cSld>
  <p:clrMapOvr>
    <a:masterClrMapping xmlns:a="http://schemas.openxmlformats.org/drawingml/2006/main"/>
  </p:clrMapOvr>
</p:sld>
</file>