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df653bb22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1fc574333438f"/>
  </p:sldMasterIdLst>
  <p:sldIdLst>
    <p:sldId xmlns:r="http://schemas.openxmlformats.org/officeDocument/2006/relationships" id="256" r:id="Rcc41ca1cd34c4f31"/>
    <p:sldId xmlns:r="http://schemas.openxmlformats.org/officeDocument/2006/relationships" id="257" r:id="R97cbe11702ac4914"/>
    <p:sldId xmlns:r="http://schemas.openxmlformats.org/officeDocument/2006/relationships" id="258" r:id="R507945da3ceb4005"/>
    <p:sldId xmlns:r="http://schemas.openxmlformats.org/officeDocument/2006/relationships" id="259" r:id="Rb6b2250ad3ba4f11"/>
    <p:sldId xmlns:r="http://schemas.openxmlformats.org/officeDocument/2006/relationships" id="260" r:id="Red6429fe80254c05"/>
    <p:sldId xmlns:r="http://schemas.openxmlformats.org/officeDocument/2006/relationships" id="261" r:id="R1973bb41cccb43de"/>
    <p:sldId xmlns:r="http://schemas.openxmlformats.org/officeDocument/2006/relationships" id="262" r:id="R0ebddea1d491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1fc574333438f" /><Relationship Type="http://schemas.openxmlformats.org/officeDocument/2006/relationships/slide" Target="/ppt/slides/slide1.xml" Id="Rcc41ca1cd34c4f31" /><Relationship Type="http://schemas.openxmlformats.org/officeDocument/2006/relationships/slide" Target="/ppt/slides/slide2.xml" Id="R97cbe11702ac4914" /><Relationship Type="http://schemas.openxmlformats.org/officeDocument/2006/relationships/slide" Target="/ppt/slides/slide3.xml" Id="R507945da3ceb4005" /><Relationship Type="http://schemas.openxmlformats.org/officeDocument/2006/relationships/slide" Target="/ppt/slides/slide4.xml" Id="Rb6b2250ad3ba4f11" /><Relationship Type="http://schemas.openxmlformats.org/officeDocument/2006/relationships/slide" Target="/ppt/slides/slide5.xml" Id="Red6429fe80254c05" /><Relationship Type="http://schemas.openxmlformats.org/officeDocument/2006/relationships/slide" Target="/ppt/slides/slide6.xml" Id="R1973bb41cccb43de" /><Relationship Type="http://schemas.openxmlformats.org/officeDocument/2006/relationships/slide" Target="/ppt/slides/slide7.xml" Id="R0ebddea1d491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ea946061b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3bef2f1e4200" /><Relationship Type="http://schemas.openxmlformats.org/officeDocument/2006/relationships/theme" Target="/ppt/slideMasters/theme/theme1.xml" Id="Ra0d36002c733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b3bef2f1e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5b7be40b0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026b4cc9f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353518fa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c19e5dd8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230be3553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36d5aec14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c840b7590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MASKIN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203 455 607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6 228 766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6 192 791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72 114 774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115 440 429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 LINDLAND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LINDLAND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PERFORMANCE 2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34 04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firmapost@lindland-maskin.no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963 654 812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LINDLAND MASKIN AS</a:t>
            </a:r>
          </a:p>
        </p:txBody>
      </p:sp>
    </p:spTree>
  </p:cSld>
  <p:clrMapOvr>
    <a:masterClrMapping xmlns:a="http://schemas.openxmlformats.org/drawingml/2006/main"/>
  </p:clrMapOvr>
</p:sld>
</file>