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9793d5b55b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aa595f3204b1b"/>
  </p:sldMasterIdLst>
  <p:sldIdLst>
    <p:sldId xmlns:r="http://schemas.openxmlformats.org/officeDocument/2006/relationships" id="256" r:id="R6e090199516446de"/>
    <p:sldId xmlns:r="http://schemas.openxmlformats.org/officeDocument/2006/relationships" id="257" r:id="Rd2f225955f054615"/>
    <p:sldId xmlns:r="http://schemas.openxmlformats.org/officeDocument/2006/relationships" id="258" r:id="Rd9b61b84bb7a4b58"/>
    <p:sldId xmlns:r="http://schemas.openxmlformats.org/officeDocument/2006/relationships" id="259" r:id="R1cf2afe485f04ca6"/>
    <p:sldId xmlns:r="http://schemas.openxmlformats.org/officeDocument/2006/relationships" id="260" r:id="R0c7a97d5c01b46b4"/>
    <p:sldId xmlns:r="http://schemas.openxmlformats.org/officeDocument/2006/relationships" id="261" r:id="R81fe125fe4c04da9"/>
    <p:sldId xmlns:r="http://schemas.openxmlformats.org/officeDocument/2006/relationships" id="262" r:id="R9b98423036d4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aa595f3204b1b" /><Relationship Type="http://schemas.openxmlformats.org/officeDocument/2006/relationships/slide" Target="/ppt/slides/slide1.xml" Id="R6e090199516446de" /><Relationship Type="http://schemas.openxmlformats.org/officeDocument/2006/relationships/slide" Target="/ppt/slides/slide2.xml" Id="Rd2f225955f054615" /><Relationship Type="http://schemas.openxmlformats.org/officeDocument/2006/relationships/slide" Target="/ppt/slides/slide3.xml" Id="Rd9b61b84bb7a4b58" /><Relationship Type="http://schemas.openxmlformats.org/officeDocument/2006/relationships/slide" Target="/ppt/slides/slide4.xml" Id="R1cf2afe485f04ca6" /><Relationship Type="http://schemas.openxmlformats.org/officeDocument/2006/relationships/slide" Target="/ppt/slides/slide5.xml" Id="R0c7a97d5c01b46b4" /><Relationship Type="http://schemas.openxmlformats.org/officeDocument/2006/relationships/slide" Target="/ppt/slides/slide6.xml" Id="R81fe125fe4c04da9" /><Relationship Type="http://schemas.openxmlformats.org/officeDocument/2006/relationships/slide" Target="/ppt/slides/slide7.xml" Id="R9b98423036d4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5aeacd065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461bfa0054a9c" /><Relationship Type="http://schemas.openxmlformats.org/officeDocument/2006/relationships/theme" Target="/ppt/slideMasters/theme/theme1.xml" Id="R99089f01d755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461bfa005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9791ed71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da2de80f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fbe514b32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564afc80c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74ca0a7c2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3e4b06bbd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a07d3e897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EXACTA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EXACTA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52 780 699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17 106 453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PERPETUA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63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post@smbok.no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963 740 085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