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a60a65cd0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0d1e1287a4166"/>
  </p:sldMasterIdLst>
  <p:sldIdLst>
    <p:sldId xmlns:r="http://schemas.openxmlformats.org/officeDocument/2006/relationships" id="256" r:id="Rfae3b72a9ee24b5c"/>
    <p:sldId xmlns:r="http://schemas.openxmlformats.org/officeDocument/2006/relationships" id="257" r:id="Ra34de9cf0ae940c4"/>
    <p:sldId xmlns:r="http://schemas.openxmlformats.org/officeDocument/2006/relationships" id="258" r:id="R38f8d6536fea49e3"/>
    <p:sldId xmlns:r="http://schemas.openxmlformats.org/officeDocument/2006/relationships" id="259" r:id="R95058213c72140ef"/>
    <p:sldId xmlns:r="http://schemas.openxmlformats.org/officeDocument/2006/relationships" id="260" r:id="Rbed41da926dd4a95"/>
    <p:sldId xmlns:r="http://schemas.openxmlformats.org/officeDocument/2006/relationships" id="261" r:id="Rd901f26400f8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0d1e1287a4166" /><Relationship Type="http://schemas.openxmlformats.org/officeDocument/2006/relationships/slide" Target="/ppt/slides/slide1.xml" Id="Rfae3b72a9ee24b5c" /><Relationship Type="http://schemas.openxmlformats.org/officeDocument/2006/relationships/slide" Target="/ppt/slides/slide2.xml" Id="Ra34de9cf0ae940c4" /><Relationship Type="http://schemas.openxmlformats.org/officeDocument/2006/relationships/slide" Target="/ppt/slides/slide3.xml" Id="R38f8d6536fea49e3" /><Relationship Type="http://schemas.openxmlformats.org/officeDocument/2006/relationships/slide" Target="/ppt/slides/slide4.xml" Id="R95058213c72140ef" /><Relationship Type="http://schemas.openxmlformats.org/officeDocument/2006/relationships/slide" Target="/ppt/slides/slide5.xml" Id="Rbed41da926dd4a95" /><Relationship Type="http://schemas.openxmlformats.org/officeDocument/2006/relationships/slide" Target="/ppt/slides/slide6.xml" Id="Rd901f26400f8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5ab01b9d4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9ae8e321e4a2c" /><Relationship Type="http://schemas.openxmlformats.org/officeDocument/2006/relationships/theme" Target="/ppt/slideMasters/theme/theme1.xml" Id="Rf32f12f5d7aa40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9ae8e321e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142c75df7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07b3c209d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2cd25118c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87522b1ee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9d21c5b04b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1382846ba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MILJØ BYGG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Kronstadveien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14 14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mbvas@broadpark.no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963 763 921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 BYGG VEST AS</a:t>
            </a:r>
          </a:p>
        </p:txBody>
      </p:sp>
    </p:spTree>
  </p:cSld>
  <p:clrMapOvr>
    <a:masterClrMapping xmlns:a="http://schemas.openxmlformats.org/drawingml/2006/main"/>
  </p:clrMapOvr>
</p:sld>
</file>