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a43a24b99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92cd63c8c4f91"/>
  </p:sldMasterIdLst>
  <p:sldIdLst>
    <p:sldId xmlns:r="http://schemas.openxmlformats.org/officeDocument/2006/relationships" id="256" r:id="Rdb74aff919d9472b"/>
    <p:sldId xmlns:r="http://schemas.openxmlformats.org/officeDocument/2006/relationships" id="257" r:id="R98f91a166e674fed"/>
    <p:sldId xmlns:r="http://schemas.openxmlformats.org/officeDocument/2006/relationships" id="258" r:id="R5768e110510948df"/>
    <p:sldId xmlns:r="http://schemas.openxmlformats.org/officeDocument/2006/relationships" id="259" r:id="R401206a64095421d"/>
    <p:sldId xmlns:r="http://schemas.openxmlformats.org/officeDocument/2006/relationships" id="260" r:id="Rd471d554876f4402"/>
    <p:sldId xmlns:r="http://schemas.openxmlformats.org/officeDocument/2006/relationships" id="261" r:id="R1ebce42b895a4e9f"/>
    <p:sldId xmlns:r="http://schemas.openxmlformats.org/officeDocument/2006/relationships" id="262" r:id="R4acf822c81c2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92cd63c8c4f91" /><Relationship Type="http://schemas.openxmlformats.org/officeDocument/2006/relationships/slide" Target="/ppt/slides/slide1.xml" Id="Rdb74aff919d9472b" /><Relationship Type="http://schemas.openxmlformats.org/officeDocument/2006/relationships/slide" Target="/ppt/slides/slide2.xml" Id="R98f91a166e674fed" /><Relationship Type="http://schemas.openxmlformats.org/officeDocument/2006/relationships/slide" Target="/ppt/slides/slide3.xml" Id="R5768e110510948df" /><Relationship Type="http://schemas.openxmlformats.org/officeDocument/2006/relationships/slide" Target="/ppt/slides/slide4.xml" Id="R401206a64095421d" /><Relationship Type="http://schemas.openxmlformats.org/officeDocument/2006/relationships/slide" Target="/ppt/slides/slide5.xml" Id="Rd471d554876f4402" /><Relationship Type="http://schemas.openxmlformats.org/officeDocument/2006/relationships/slide" Target="/ppt/slides/slide6.xml" Id="R1ebce42b895a4e9f" /><Relationship Type="http://schemas.openxmlformats.org/officeDocument/2006/relationships/slide" Target="/ppt/slides/slide7.xml" Id="R4acf822c81c2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fb51df7a7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a827069f34684" /><Relationship Type="http://schemas.openxmlformats.org/officeDocument/2006/relationships/theme" Target="/ppt/slideMasters/theme/theme1.xml" Id="R0ea3921044e7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a827069f3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fb79b361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bb87d9ea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e1bba9367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39aff6c1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539e81bfa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55464430f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bc13a6e0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MILJØ BYGG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MILJØ BYGG 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21 561 783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LEIF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Kronstadveien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14 14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mbvas@broadpark.no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963 763 921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