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bf6349d365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3104184c84295"/>
  </p:sldMasterIdLst>
  <p:sldIdLst>
    <p:sldId xmlns:r="http://schemas.openxmlformats.org/officeDocument/2006/relationships" id="256" r:id="Rce575a5ba1a84785"/>
    <p:sldId xmlns:r="http://schemas.openxmlformats.org/officeDocument/2006/relationships" id="257" r:id="R3d5ccb4057d84817"/>
    <p:sldId xmlns:r="http://schemas.openxmlformats.org/officeDocument/2006/relationships" id="258" r:id="R91d632324411441f"/>
    <p:sldId xmlns:r="http://schemas.openxmlformats.org/officeDocument/2006/relationships" id="259" r:id="R6938527eccd54aef"/>
    <p:sldId xmlns:r="http://schemas.openxmlformats.org/officeDocument/2006/relationships" id="260" r:id="R351af85861e54b4a"/>
    <p:sldId xmlns:r="http://schemas.openxmlformats.org/officeDocument/2006/relationships" id="261" r:id="R47ff8cdcef7f4e77"/>
    <p:sldId xmlns:r="http://schemas.openxmlformats.org/officeDocument/2006/relationships" id="262" r:id="R3ac18ca70ff3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3104184c84295" /><Relationship Type="http://schemas.openxmlformats.org/officeDocument/2006/relationships/slide" Target="/ppt/slides/slide1.xml" Id="Rce575a5ba1a84785" /><Relationship Type="http://schemas.openxmlformats.org/officeDocument/2006/relationships/slide" Target="/ppt/slides/slide2.xml" Id="R3d5ccb4057d84817" /><Relationship Type="http://schemas.openxmlformats.org/officeDocument/2006/relationships/slide" Target="/ppt/slides/slide3.xml" Id="R91d632324411441f" /><Relationship Type="http://schemas.openxmlformats.org/officeDocument/2006/relationships/slide" Target="/ppt/slides/slide4.xml" Id="R6938527eccd54aef" /><Relationship Type="http://schemas.openxmlformats.org/officeDocument/2006/relationships/slide" Target="/ppt/slides/slide5.xml" Id="R351af85861e54b4a" /><Relationship Type="http://schemas.openxmlformats.org/officeDocument/2006/relationships/slide" Target="/ppt/slides/slide6.xml" Id="R47ff8cdcef7f4e77" /><Relationship Type="http://schemas.openxmlformats.org/officeDocument/2006/relationships/slide" Target="/ppt/slides/slide7.xml" Id="R3ac18ca70ff3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c589c3bbc4c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fa7a8c89a43d6" /><Relationship Type="http://schemas.openxmlformats.org/officeDocument/2006/relationships/theme" Target="/ppt/slideMasters/theme/theme1.xml" Id="R90f6bac24c2d4f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fa7a8c89a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8ea7e87dc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512a3434945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201b2f585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9856bacef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459ca2f1d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df172ca7a41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c97650020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NORTEKK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NORTEKK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153 065 259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11 109 393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9 417 883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20 836 948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58 648 829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NORTEKK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NORTEKK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MAGNESHOLEN ROY ALFRED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LARS MARTIN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15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post@nortekk.no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www.nortekk.no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963 772 459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NORTEKK AS</a:t>
            </a:r>
          </a:p>
        </p:txBody>
      </p:sp>
    </p:spTree>
  </p:cSld>
  <p:clrMapOvr>
    <a:masterClrMapping xmlns:a="http://schemas.openxmlformats.org/drawingml/2006/main"/>
  </p:clrMapOvr>
</p:sld>
</file>