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53dcf629b7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d104136870409b"/>
  </p:sldMasterIdLst>
  <p:sldIdLst>
    <p:sldId xmlns:r="http://schemas.openxmlformats.org/officeDocument/2006/relationships" id="256" r:id="Rd77a2b5aa7a24474"/>
    <p:sldId xmlns:r="http://schemas.openxmlformats.org/officeDocument/2006/relationships" id="257" r:id="R0cae39323dfa4ecc"/>
    <p:sldId xmlns:r="http://schemas.openxmlformats.org/officeDocument/2006/relationships" id="258" r:id="R7bf1b539beee45ed"/>
    <p:sldId xmlns:r="http://schemas.openxmlformats.org/officeDocument/2006/relationships" id="259" r:id="Rc5ed3467c5dc4968"/>
    <p:sldId xmlns:r="http://schemas.openxmlformats.org/officeDocument/2006/relationships" id="260" r:id="Rd953b62741c14420"/>
    <p:sldId xmlns:r="http://schemas.openxmlformats.org/officeDocument/2006/relationships" id="261" r:id="Rf8d7e4bfc42b442e"/>
    <p:sldId xmlns:r="http://schemas.openxmlformats.org/officeDocument/2006/relationships" id="262" r:id="Rddd51fffd9ee46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104136870409b" /><Relationship Type="http://schemas.openxmlformats.org/officeDocument/2006/relationships/slide" Target="/ppt/slides/slide1.xml" Id="Rd77a2b5aa7a24474" /><Relationship Type="http://schemas.openxmlformats.org/officeDocument/2006/relationships/slide" Target="/ppt/slides/slide2.xml" Id="R0cae39323dfa4ecc" /><Relationship Type="http://schemas.openxmlformats.org/officeDocument/2006/relationships/slide" Target="/ppt/slides/slide3.xml" Id="R7bf1b539beee45ed" /><Relationship Type="http://schemas.openxmlformats.org/officeDocument/2006/relationships/slide" Target="/ppt/slides/slide4.xml" Id="Rc5ed3467c5dc4968" /><Relationship Type="http://schemas.openxmlformats.org/officeDocument/2006/relationships/slide" Target="/ppt/slides/slide5.xml" Id="Rd953b62741c14420" /><Relationship Type="http://schemas.openxmlformats.org/officeDocument/2006/relationships/slide" Target="/ppt/slides/slide6.xml" Id="Rf8d7e4bfc42b442e" /><Relationship Type="http://schemas.openxmlformats.org/officeDocument/2006/relationships/slide" Target="/ppt/slides/slide7.xml" Id="Rddd51fffd9ee46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25ff31f4541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54088801344da" /><Relationship Type="http://schemas.openxmlformats.org/officeDocument/2006/relationships/theme" Target="/ppt/slideMasters/theme/theme1.xml" Id="Rc1da67dd0656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054088801344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726c87e3440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612593cc845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9ce38b7f14b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a75e8cdad49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9e4fb2cb74d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a77a3a88a42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253a28a7d4c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HOFFCON INTERNATIONAL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HOFFCON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HOFFCON INTERNATIONAL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HOFFCON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HOFFCON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HOFFCON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561 052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19 772 413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21 475 898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HOFFCON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ATLE HOFF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HOFF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HOFFCON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erp.hoffa@gmail.com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963 783 019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HOFFCON INTERNATIONAL AS</a:t>
            </a:r>
          </a:p>
        </p:txBody>
      </p:sp>
    </p:spTree>
  </p:cSld>
  <p:clrMapOvr>
    <a:masterClrMapping xmlns:a="http://schemas.openxmlformats.org/drawingml/2006/main"/>
  </p:clrMapOvr>
</p:sld>
</file>