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c91920b38b4d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180c59428e4c90"/>
  </p:sldMasterIdLst>
  <p:sldIdLst>
    <p:sldId xmlns:r="http://schemas.openxmlformats.org/officeDocument/2006/relationships" id="256" r:id="R35f252a88b6e4830"/>
    <p:sldId xmlns:r="http://schemas.openxmlformats.org/officeDocument/2006/relationships" id="257" r:id="R32bc19ad715342ac"/>
    <p:sldId xmlns:r="http://schemas.openxmlformats.org/officeDocument/2006/relationships" id="258" r:id="R78085350baf648ac"/>
    <p:sldId xmlns:r="http://schemas.openxmlformats.org/officeDocument/2006/relationships" id="259" r:id="R057ba2a991dc47db"/>
    <p:sldId xmlns:r="http://schemas.openxmlformats.org/officeDocument/2006/relationships" id="260" r:id="Rd27c7d07b8124f0e"/>
    <p:sldId xmlns:r="http://schemas.openxmlformats.org/officeDocument/2006/relationships" id="261" r:id="R5a6b1a6cddef49be"/>
    <p:sldId xmlns:r="http://schemas.openxmlformats.org/officeDocument/2006/relationships" id="262" r:id="R52cd8dc0e46c4b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80c59428e4c90" /><Relationship Type="http://schemas.openxmlformats.org/officeDocument/2006/relationships/slide" Target="/ppt/slides/slide1.xml" Id="R35f252a88b6e4830" /><Relationship Type="http://schemas.openxmlformats.org/officeDocument/2006/relationships/slide" Target="/ppt/slides/slide2.xml" Id="R32bc19ad715342ac" /><Relationship Type="http://schemas.openxmlformats.org/officeDocument/2006/relationships/slide" Target="/ppt/slides/slide3.xml" Id="R78085350baf648ac" /><Relationship Type="http://schemas.openxmlformats.org/officeDocument/2006/relationships/slide" Target="/ppt/slides/slide4.xml" Id="R057ba2a991dc47db" /><Relationship Type="http://schemas.openxmlformats.org/officeDocument/2006/relationships/slide" Target="/ppt/slides/slide5.xml" Id="Rd27c7d07b8124f0e" /><Relationship Type="http://schemas.openxmlformats.org/officeDocument/2006/relationships/slide" Target="/ppt/slides/slide6.xml" Id="R5a6b1a6cddef49be" /><Relationship Type="http://schemas.openxmlformats.org/officeDocument/2006/relationships/slide" Target="/ppt/slides/slide7.xml" Id="R52cd8dc0e46c4b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41665edd944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2b289023d4eeb" /><Relationship Type="http://schemas.openxmlformats.org/officeDocument/2006/relationships/theme" Target="/ppt/slideMasters/theme/theme1.xml" Id="R604d86e83b2745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82b289023d4e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82a28a49545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9965bc7ac4d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82c6dffe04d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6f355307840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5ae7ca6ae4f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6708342ca4c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1db1f03f54f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UNIK NISSEDAL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NISSEDAL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 NISSEDAL AS ble etablert [år] og holder til i Nissedal.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NISSEDAL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NISSEDAL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NISSEDAL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−305 230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6 419 559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7 100 355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NISSEDAL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BRYNJULV NORDBØ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BRYNJULV NORDBØ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NISSEDAL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Nordbygdevegen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3854 Nissedal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04 71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963 824 912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NISSEDAL AS</a:t>
            </a:r>
          </a:p>
        </p:txBody>
      </p:sp>
    </p:spTree>
  </p:cSld>
  <p:clrMapOvr>
    <a:masterClrMapping xmlns:a="http://schemas.openxmlformats.org/drawingml/2006/main"/>
  </p:clrMapOvr>
</p:sld>
</file>