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4eb7544ae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96094d1fd4771"/>
  </p:sldMasterIdLst>
  <p:sldIdLst>
    <p:sldId xmlns:r="http://schemas.openxmlformats.org/officeDocument/2006/relationships" id="256" r:id="R49ffe581d3984771"/>
    <p:sldId xmlns:r="http://schemas.openxmlformats.org/officeDocument/2006/relationships" id="257" r:id="R28261757af024318"/>
    <p:sldId xmlns:r="http://schemas.openxmlformats.org/officeDocument/2006/relationships" id="258" r:id="Rda8bb2be9a824deb"/>
    <p:sldId xmlns:r="http://schemas.openxmlformats.org/officeDocument/2006/relationships" id="259" r:id="R4edf8491bcab479c"/>
    <p:sldId xmlns:r="http://schemas.openxmlformats.org/officeDocument/2006/relationships" id="260" r:id="R0d87193f5ce340af"/>
    <p:sldId xmlns:r="http://schemas.openxmlformats.org/officeDocument/2006/relationships" id="261" r:id="Rdf2ef8f1f42c423b"/>
    <p:sldId xmlns:r="http://schemas.openxmlformats.org/officeDocument/2006/relationships" id="262" r:id="R8b3f63162210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96094d1fd4771" /><Relationship Type="http://schemas.openxmlformats.org/officeDocument/2006/relationships/slide" Target="/ppt/slides/slide1.xml" Id="R49ffe581d3984771" /><Relationship Type="http://schemas.openxmlformats.org/officeDocument/2006/relationships/slide" Target="/ppt/slides/slide2.xml" Id="R28261757af024318" /><Relationship Type="http://schemas.openxmlformats.org/officeDocument/2006/relationships/slide" Target="/ppt/slides/slide3.xml" Id="Rda8bb2be9a824deb" /><Relationship Type="http://schemas.openxmlformats.org/officeDocument/2006/relationships/slide" Target="/ppt/slides/slide4.xml" Id="R4edf8491bcab479c" /><Relationship Type="http://schemas.openxmlformats.org/officeDocument/2006/relationships/slide" Target="/ppt/slides/slide5.xml" Id="R0d87193f5ce340af" /><Relationship Type="http://schemas.openxmlformats.org/officeDocument/2006/relationships/slide" Target="/ppt/slides/slide6.xml" Id="Rdf2ef8f1f42c423b" /><Relationship Type="http://schemas.openxmlformats.org/officeDocument/2006/relationships/slide" Target="/ppt/slides/slide7.xml" Id="R8b3f63162210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bd4948a70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0603a313c4056" /><Relationship Type="http://schemas.openxmlformats.org/officeDocument/2006/relationships/theme" Target="/ppt/slideMasters/theme/theme1.xml" Id="R6a1a24ead7b1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0603a313c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fa0246332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4522e00b949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d9ff8d797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10b040fc543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5ebb1e3f7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8bcdd935c47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6ca65203b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FESTE LANDSKAP ARKITEKTUR NORDØST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NORDØST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FESTE LANDSKAP ARKITEKTUR NORDØST AS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NORDØST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NORDØST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NORDØST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2 494 349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NORDØST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HELGE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STINE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 ANJA ØREN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KNUT OLAV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PETTER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NORDØST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03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nordost@feste.no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www.feste.no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963 851 693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NORDØST AS</a:t>
            </a:r>
          </a:p>
        </p:txBody>
      </p:sp>
    </p:spTree>
  </p:cSld>
  <p:clrMapOvr>
    <a:masterClrMapping xmlns:a="http://schemas.openxmlformats.org/drawingml/2006/main"/>
  </p:clrMapOvr>
</p:sld>
</file>