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dda546f86347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1de19fdb454a19"/>
  </p:sldMasterIdLst>
  <p:sldIdLst>
    <p:sldId xmlns:r="http://schemas.openxmlformats.org/officeDocument/2006/relationships" id="256" r:id="R530e1ac53c1a435b"/>
    <p:sldId xmlns:r="http://schemas.openxmlformats.org/officeDocument/2006/relationships" id="257" r:id="Rb284d77d89754b6e"/>
    <p:sldId xmlns:r="http://schemas.openxmlformats.org/officeDocument/2006/relationships" id="258" r:id="Rc44828e61024435a"/>
    <p:sldId xmlns:r="http://schemas.openxmlformats.org/officeDocument/2006/relationships" id="259" r:id="R1f0e97f1325b42b4"/>
    <p:sldId xmlns:r="http://schemas.openxmlformats.org/officeDocument/2006/relationships" id="260" r:id="Reabbee41d1af40fc"/>
    <p:sldId xmlns:r="http://schemas.openxmlformats.org/officeDocument/2006/relationships" id="261" r:id="R881960e222974d29"/>
    <p:sldId xmlns:r="http://schemas.openxmlformats.org/officeDocument/2006/relationships" id="262" r:id="Rcc807ca0098241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1de19fdb454a19" /><Relationship Type="http://schemas.openxmlformats.org/officeDocument/2006/relationships/slide" Target="/ppt/slides/slide1.xml" Id="R530e1ac53c1a435b" /><Relationship Type="http://schemas.openxmlformats.org/officeDocument/2006/relationships/slide" Target="/ppt/slides/slide2.xml" Id="Rb284d77d89754b6e" /><Relationship Type="http://schemas.openxmlformats.org/officeDocument/2006/relationships/slide" Target="/ppt/slides/slide3.xml" Id="Rc44828e61024435a" /><Relationship Type="http://schemas.openxmlformats.org/officeDocument/2006/relationships/slide" Target="/ppt/slides/slide4.xml" Id="R1f0e97f1325b42b4" /><Relationship Type="http://schemas.openxmlformats.org/officeDocument/2006/relationships/slide" Target="/ppt/slides/slide5.xml" Id="Reabbee41d1af40fc" /><Relationship Type="http://schemas.openxmlformats.org/officeDocument/2006/relationships/slide" Target="/ppt/slides/slide6.xml" Id="R881960e222974d29" /><Relationship Type="http://schemas.openxmlformats.org/officeDocument/2006/relationships/slide" Target="/ppt/slides/slide7.xml" Id="Rcc807ca0098241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bb72bf98bd4a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e1e1fea1164eed" /><Relationship Type="http://schemas.openxmlformats.org/officeDocument/2006/relationships/theme" Target="/ppt/slideMasters/theme/theme1.xml" Id="Re1a7087b15e14d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e1e1fea1164e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5681ac472443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50b3cfffe24c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d74f21c2c24f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17421f42b4e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1f610cb0b40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7cff28cd2a4e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ea8cc089b94e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BERGEN PROSJEKT OG SOTRA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PROSJEKT OG SOTRA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BERGEN PROSJEKT OG SOTRA ENTREPRENØR AS ble etablert [år] og holder til i Godvik.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PROSJEKT OG SOTRA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PROSJEKT OG SOTRA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PROSJEKT OG SOTRA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177 420 477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−6 077 903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−4 778 335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9 474 839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47 700 736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PROSJEKT OG SOTRA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BERGEN PROSJEKT HOLDING AS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BPSE INVEST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PROSJEKT OG SOTRA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Leirvikflaten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5179 Godvik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59 59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bppost@bph.as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963 918 070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PROSJEKT OG SOTRA ENTREPRENØR AS</a:t>
            </a:r>
          </a:p>
        </p:txBody>
      </p:sp>
    </p:spTree>
  </p:cSld>
  <p:clrMapOvr>
    <a:masterClrMapping xmlns:a="http://schemas.openxmlformats.org/drawingml/2006/main"/>
  </p:clrMapOvr>
</p:sld>
</file>