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769ce83e4743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2f7130674b4ff4"/>
  </p:sldMasterIdLst>
  <p:sldIdLst>
    <p:sldId xmlns:r="http://schemas.openxmlformats.org/officeDocument/2006/relationships" id="256" r:id="R115007140ce647a0"/>
    <p:sldId xmlns:r="http://schemas.openxmlformats.org/officeDocument/2006/relationships" id="257" r:id="R132c91a144f24384"/>
    <p:sldId xmlns:r="http://schemas.openxmlformats.org/officeDocument/2006/relationships" id="258" r:id="R12ed139460c2485b"/>
    <p:sldId xmlns:r="http://schemas.openxmlformats.org/officeDocument/2006/relationships" id="259" r:id="R303ba11f5ff14833"/>
    <p:sldId xmlns:r="http://schemas.openxmlformats.org/officeDocument/2006/relationships" id="260" r:id="Rbea6831cfcde44d3"/>
    <p:sldId xmlns:r="http://schemas.openxmlformats.org/officeDocument/2006/relationships" id="261" r:id="R24235d1445bf4ff2"/>
    <p:sldId xmlns:r="http://schemas.openxmlformats.org/officeDocument/2006/relationships" id="262" r:id="R4a74ed4765cb46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2f7130674b4ff4" /><Relationship Type="http://schemas.openxmlformats.org/officeDocument/2006/relationships/slide" Target="/ppt/slides/slide1.xml" Id="R115007140ce647a0" /><Relationship Type="http://schemas.openxmlformats.org/officeDocument/2006/relationships/slide" Target="/ppt/slides/slide2.xml" Id="R132c91a144f24384" /><Relationship Type="http://schemas.openxmlformats.org/officeDocument/2006/relationships/slide" Target="/ppt/slides/slide3.xml" Id="R12ed139460c2485b" /><Relationship Type="http://schemas.openxmlformats.org/officeDocument/2006/relationships/slide" Target="/ppt/slides/slide4.xml" Id="R303ba11f5ff14833" /><Relationship Type="http://schemas.openxmlformats.org/officeDocument/2006/relationships/slide" Target="/ppt/slides/slide5.xml" Id="Rbea6831cfcde44d3" /><Relationship Type="http://schemas.openxmlformats.org/officeDocument/2006/relationships/slide" Target="/ppt/slides/slide6.xml" Id="R24235d1445bf4ff2" /><Relationship Type="http://schemas.openxmlformats.org/officeDocument/2006/relationships/slide" Target="/ppt/slides/slide7.xml" Id="R4a74ed4765cb46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d2b31e5af04c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ed103e5b74091" /><Relationship Type="http://schemas.openxmlformats.org/officeDocument/2006/relationships/theme" Target="/ppt/slideMasters/theme/theme1.xml" Id="R27b54da1d7884c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3ed103e5b740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6502054b74d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3524b652c46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59cee5f5f46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90c185d5b4b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c128435c841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9ed16acd641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13999042745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ING F WICKSTRØM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 F WICKSTRØM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 F WICKSTRØM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 F WICKSTRØM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 F WICKSTRØM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 F WICKSTRØM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79 217 096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6 959 790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5 487 290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15 350 965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37 151 786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 F WICKSTRØM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IFW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ØYVIND NOER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 F WICKSTRØM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Bjørnerudveien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1266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37 84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siri@wickstrom.no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963 978 197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 F WICKSTRØM AS</a:t>
            </a:r>
          </a:p>
        </p:txBody>
      </p:sp>
    </p:spTree>
  </p:cSld>
  <p:clrMapOvr>
    <a:masterClrMapping xmlns:a="http://schemas.openxmlformats.org/drawingml/2006/main"/>
  </p:clrMapOvr>
</p:sld>
</file>