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f47cb8b1f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59236ceb64604"/>
  </p:sldMasterIdLst>
  <p:sldIdLst>
    <p:sldId xmlns:r="http://schemas.openxmlformats.org/officeDocument/2006/relationships" id="256" r:id="R5b8a4f198e2a4c93"/>
    <p:sldId xmlns:r="http://schemas.openxmlformats.org/officeDocument/2006/relationships" id="257" r:id="Rb7dda9d58c704dad"/>
    <p:sldId xmlns:r="http://schemas.openxmlformats.org/officeDocument/2006/relationships" id="258" r:id="R862b3812a5cc4b18"/>
    <p:sldId xmlns:r="http://schemas.openxmlformats.org/officeDocument/2006/relationships" id="259" r:id="R63f02c6050c64c36"/>
    <p:sldId xmlns:r="http://schemas.openxmlformats.org/officeDocument/2006/relationships" id="260" r:id="Re304f9d702524316"/>
    <p:sldId xmlns:r="http://schemas.openxmlformats.org/officeDocument/2006/relationships" id="261" r:id="R1dc1bc52f5ab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59236ceb64604" /><Relationship Type="http://schemas.openxmlformats.org/officeDocument/2006/relationships/slide" Target="/ppt/slides/slide1.xml" Id="R5b8a4f198e2a4c93" /><Relationship Type="http://schemas.openxmlformats.org/officeDocument/2006/relationships/slide" Target="/ppt/slides/slide2.xml" Id="Rb7dda9d58c704dad" /><Relationship Type="http://schemas.openxmlformats.org/officeDocument/2006/relationships/slide" Target="/ppt/slides/slide3.xml" Id="R862b3812a5cc4b18" /><Relationship Type="http://schemas.openxmlformats.org/officeDocument/2006/relationships/slide" Target="/ppt/slides/slide4.xml" Id="R63f02c6050c64c36" /><Relationship Type="http://schemas.openxmlformats.org/officeDocument/2006/relationships/slide" Target="/ppt/slides/slide5.xml" Id="Re304f9d702524316" /><Relationship Type="http://schemas.openxmlformats.org/officeDocument/2006/relationships/slide" Target="/ppt/slides/slide6.xml" Id="R1dc1bc52f5ab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c61965902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3febf8ac446e9" /><Relationship Type="http://schemas.openxmlformats.org/officeDocument/2006/relationships/theme" Target="/ppt/slideMasters/theme/theme1.xml" Id="R7782b2475aae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3febf8ac4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af1c3150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c8dcf44d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ca9301494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fd2acdaf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29d46586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b52bb222b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ELECTRO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963 983 549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ELECTRO COMPANY AS</a:t>
            </a:r>
          </a:p>
        </p:txBody>
      </p:sp>
    </p:spTree>
  </p:cSld>
  <p:clrMapOvr>
    <a:masterClrMapping xmlns:a="http://schemas.openxmlformats.org/drawingml/2006/main"/>
  </p:clrMapOvr>
</p:sld>
</file>