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a29f12766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5112ce51941bf"/>
  </p:sldMasterIdLst>
  <p:sldIdLst>
    <p:sldId xmlns:r="http://schemas.openxmlformats.org/officeDocument/2006/relationships" id="256" r:id="Rd30a71fdbce94f67"/>
    <p:sldId xmlns:r="http://schemas.openxmlformats.org/officeDocument/2006/relationships" id="257" r:id="R40da1a289d6f4c59"/>
    <p:sldId xmlns:r="http://schemas.openxmlformats.org/officeDocument/2006/relationships" id="258" r:id="R0f2d2bc6d3c34cb7"/>
    <p:sldId xmlns:r="http://schemas.openxmlformats.org/officeDocument/2006/relationships" id="259" r:id="R4c24c3eb325f4043"/>
    <p:sldId xmlns:r="http://schemas.openxmlformats.org/officeDocument/2006/relationships" id="260" r:id="Rebc326614e3e4fbc"/>
    <p:sldId xmlns:r="http://schemas.openxmlformats.org/officeDocument/2006/relationships" id="261" r:id="R23a03e15e0a74997"/>
    <p:sldId xmlns:r="http://schemas.openxmlformats.org/officeDocument/2006/relationships" id="262" r:id="R92cd63dd3d9e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5112ce51941bf" /><Relationship Type="http://schemas.openxmlformats.org/officeDocument/2006/relationships/slide" Target="/ppt/slides/slide1.xml" Id="Rd30a71fdbce94f67" /><Relationship Type="http://schemas.openxmlformats.org/officeDocument/2006/relationships/slide" Target="/ppt/slides/slide2.xml" Id="R40da1a289d6f4c59" /><Relationship Type="http://schemas.openxmlformats.org/officeDocument/2006/relationships/slide" Target="/ppt/slides/slide3.xml" Id="R0f2d2bc6d3c34cb7" /><Relationship Type="http://schemas.openxmlformats.org/officeDocument/2006/relationships/slide" Target="/ppt/slides/slide4.xml" Id="R4c24c3eb325f4043" /><Relationship Type="http://schemas.openxmlformats.org/officeDocument/2006/relationships/slide" Target="/ppt/slides/slide5.xml" Id="Rebc326614e3e4fbc" /><Relationship Type="http://schemas.openxmlformats.org/officeDocument/2006/relationships/slide" Target="/ppt/slides/slide6.xml" Id="R23a03e15e0a74997" /><Relationship Type="http://schemas.openxmlformats.org/officeDocument/2006/relationships/slide" Target="/ppt/slides/slide7.xml" Id="R92cd63dd3d9e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d11ccedf6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04e949634fa5" /><Relationship Type="http://schemas.openxmlformats.org/officeDocument/2006/relationships/theme" Target="/ppt/slideMasters/theme/theme1.xml" Id="R1e79ac9de28d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904e94963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542b3adb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7bc8f5bc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7398bb18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30401bcb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5b5c4862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52f01e09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7a7b0f64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ELECTRO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ELECTRO COMPANY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5 514 781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BORKENHAGEN TOM 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BJØRN EGIL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ENGEBRETSEN THOMAS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JØRGEN MOSS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963 983 549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