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767e05adfc4a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b99127874048be"/>
  </p:sldMasterIdLst>
  <p:sldIdLst>
    <p:sldId xmlns:r="http://schemas.openxmlformats.org/officeDocument/2006/relationships" id="256" r:id="R623ab2203f614620"/>
    <p:sldId xmlns:r="http://schemas.openxmlformats.org/officeDocument/2006/relationships" id="257" r:id="Rd3f0e170f2d249d4"/>
    <p:sldId xmlns:r="http://schemas.openxmlformats.org/officeDocument/2006/relationships" id="258" r:id="R9ddf98a878b54734"/>
    <p:sldId xmlns:r="http://schemas.openxmlformats.org/officeDocument/2006/relationships" id="259" r:id="R27461fa85f084d01"/>
    <p:sldId xmlns:r="http://schemas.openxmlformats.org/officeDocument/2006/relationships" id="260" r:id="R7ab84bd2458c49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b99127874048be" /><Relationship Type="http://schemas.openxmlformats.org/officeDocument/2006/relationships/slide" Target="/ppt/slides/slide1.xml" Id="R623ab2203f614620" /><Relationship Type="http://schemas.openxmlformats.org/officeDocument/2006/relationships/slide" Target="/ppt/slides/slide2.xml" Id="Rd3f0e170f2d249d4" /><Relationship Type="http://schemas.openxmlformats.org/officeDocument/2006/relationships/slide" Target="/ppt/slides/slide3.xml" Id="R9ddf98a878b54734" /><Relationship Type="http://schemas.openxmlformats.org/officeDocument/2006/relationships/slide" Target="/ppt/slides/slide4.xml" Id="R27461fa85f084d01" /><Relationship Type="http://schemas.openxmlformats.org/officeDocument/2006/relationships/slide" Target="/ppt/slides/slide5.xml" Id="R7ab84bd2458c49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7ae2273ee46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ea4355ce544b6" /><Relationship Type="http://schemas.openxmlformats.org/officeDocument/2006/relationships/theme" Target="/ppt/slideMasters/theme/theme1.xml" Id="R8671ecf053e74c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5ea4355ce544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97d47922a4c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da8bf0ffd4f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b4bbd14f440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b310752ba49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2c111198744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STRYN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STRYN KOMMUNE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Tonningsgata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47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postmottak@stryn.kommune.no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www.stryn.kommune.no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963 989 202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KOMMUNE</a:t>
            </a:r>
          </a:p>
        </p:txBody>
      </p:sp>
    </p:spTree>
  </p:cSld>
  <p:clrMapOvr>
    <a:masterClrMapping xmlns:a="http://schemas.openxmlformats.org/drawingml/2006/main"/>
  </p:clrMapOvr>
</p:sld>
</file>