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fd0f9ddd5e44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dba0067cc54551"/>
  </p:sldMasterIdLst>
  <p:sldIdLst>
    <p:sldId xmlns:r="http://schemas.openxmlformats.org/officeDocument/2006/relationships" id="256" r:id="Raa431153527e459a"/>
    <p:sldId xmlns:r="http://schemas.openxmlformats.org/officeDocument/2006/relationships" id="257" r:id="R81a534c62b9f475c"/>
    <p:sldId xmlns:r="http://schemas.openxmlformats.org/officeDocument/2006/relationships" id="258" r:id="R0eaf5ba67ac34400"/>
    <p:sldId xmlns:r="http://schemas.openxmlformats.org/officeDocument/2006/relationships" id="259" r:id="Rf7add6170e8841b5"/>
    <p:sldId xmlns:r="http://schemas.openxmlformats.org/officeDocument/2006/relationships" id="260" r:id="R7e621d7158e240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ba0067cc54551" /><Relationship Type="http://schemas.openxmlformats.org/officeDocument/2006/relationships/slide" Target="/ppt/slides/slide1.xml" Id="Raa431153527e459a" /><Relationship Type="http://schemas.openxmlformats.org/officeDocument/2006/relationships/slide" Target="/ppt/slides/slide2.xml" Id="R81a534c62b9f475c" /><Relationship Type="http://schemas.openxmlformats.org/officeDocument/2006/relationships/slide" Target="/ppt/slides/slide3.xml" Id="R0eaf5ba67ac34400" /><Relationship Type="http://schemas.openxmlformats.org/officeDocument/2006/relationships/slide" Target="/ppt/slides/slide4.xml" Id="Rf7add6170e8841b5" /><Relationship Type="http://schemas.openxmlformats.org/officeDocument/2006/relationships/slide" Target="/ppt/slides/slide5.xml" Id="R7e621d7158e240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750828aea4c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6ebaecf844be0" /><Relationship Type="http://schemas.openxmlformats.org/officeDocument/2006/relationships/theme" Target="/ppt/slideMasters/theme/theme1.xml" Id="Rba7559934dbb46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a6ebaecf844b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5a969637a46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97046012c4e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bf8537aed4d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42c6cffb341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6e2b4c08443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FARSUND KOMMUNE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Brogaten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38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post@farsund.kommune.no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964 083 266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