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b5e2d9a69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bce6d110a48ec"/>
  </p:sldMasterIdLst>
  <p:sldIdLst>
    <p:sldId xmlns:r="http://schemas.openxmlformats.org/officeDocument/2006/relationships" id="256" r:id="R95e4a09dab4e416d"/>
    <p:sldId xmlns:r="http://schemas.openxmlformats.org/officeDocument/2006/relationships" id="257" r:id="R3468d445692a422f"/>
    <p:sldId xmlns:r="http://schemas.openxmlformats.org/officeDocument/2006/relationships" id="258" r:id="Reeaa7423babc488e"/>
    <p:sldId xmlns:r="http://schemas.openxmlformats.org/officeDocument/2006/relationships" id="259" r:id="R7e8db89322384b55"/>
    <p:sldId xmlns:r="http://schemas.openxmlformats.org/officeDocument/2006/relationships" id="260" r:id="Rf4e0a99248f24bbb"/>
    <p:sldId xmlns:r="http://schemas.openxmlformats.org/officeDocument/2006/relationships" id="261" r:id="R6abe832f3ab24483"/>
    <p:sldId xmlns:r="http://schemas.openxmlformats.org/officeDocument/2006/relationships" id="262" r:id="Rbea68960815c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bce6d110a48ec" /><Relationship Type="http://schemas.openxmlformats.org/officeDocument/2006/relationships/slide" Target="/ppt/slides/slide1.xml" Id="R95e4a09dab4e416d" /><Relationship Type="http://schemas.openxmlformats.org/officeDocument/2006/relationships/slide" Target="/ppt/slides/slide2.xml" Id="R3468d445692a422f" /><Relationship Type="http://schemas.openxmlformats.org/officeDocument/2006/relationships/slide" Target="/ppt/slides/slide3.xml" Id="Reeaa7423babc488e" /><Relationship Type="http://schemas.openxmlformats.org/officeDocument/2006/relationships/slide" Target="/ppt/slides/slide4.xml" Id="R7e8db89322384b55" /><Relationship Type="http://schemas.openxmlformats.org/officeDocument/2006/relationships/slide" Target="/ppt/slides/slide5.xml" Id="Rf4e0a99248f24bbb" /><Relationship Type="http://schemas.openxmlformats.org/officeDocument/2006/relationships/slide" Target="/ppt/slides/slide6.xml" Id="R6abe832f3ab24483" /><Relationship Type="http://schemas.openxmlformats.org/officeDocument/2006/relationships/slide" Target="/ppt/slides/slide7.xml" Id="Rbea68960815c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764a3af9c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6b37f5ce746d8" /><Relationship Type="http://schemas.openxmlformats.org/officeDocument/2006/relationships/theme" Target="/ppt/slideMasters/theme/theme1.xml" Id="R22c51618b901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6b37f5ce7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19b940a28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710bfcc6e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aeb4bbaad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d3f0f89e0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994a6b146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5e4859d70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609019dd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PROJEKT PLANUNG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PROJEKT PLANUNG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PROJEKT PLANUNG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PROJEKT PLANUNG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PROJEKT PLANUNG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PROJEKT PLANUNG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12 213 864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2 274 701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6 689 865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PROJEKT PLANUNG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IRDUS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PROJEKT PLANUNG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www.proplan.as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964 105 944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PROJEKT PLANUNG AS</a:t>
            </a:r>
          </a:p>
        </p:txBody>
      </p:sp>
    </p:spTree>
  </p:cSld>
  <p:clrMapOvr>
    <a:masterClrMapping xmlns:a="http://schemas.openxmlformats.org/drawingml/2006/main"/>
  </p:clrMapOvr>
</p:sld>
</file>