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89fce87c6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5a7fbbc8a4f10"/>
  </p:sldMasterIdLst>
  <p:sldIdLst>
    <p:sldId xmlns:r="http://schemas.openxmlformats.org/officeDocument/2006/relationships" id="256" r:id="R6ecd21afc9814510"/>
    <p:sldId xmlns:r="http://schemas.openxmlformats.org/officeDocument/2006/relationships" id="257" r:id="R75da6954c9ba44df"/>
    <p:sldId xmlns:r="http://schemas.openxmlformats.org/officeDocument/2006/relationships" id="258" r:id="R96096de86e634746"/>
    <p:sldId xmlns:r="http://schemas.openxmlformats.org/officeDocument/2006/relationships" id="259" r:id="Rd8a8ac31009e45a7"/>
    <p:sldId xmlns:r="http://schemas.openxmlformats.org/officeDocument/2006/relationships" id="260" r:id="R62ce658a768244db"/>
    <p:sldId xmlns:r="http://schemas.openxmlformats.org/officeDocument/2006/relationships" id="261" r:id="R801171c6ea7b40ec"/>
    <p:sldId xmlns:r="http://schemas.openxmlformats.org/officeDocument/2006/relationships" id="262" r:id="R5789d817ee07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5a7fbbc8a4f10" /><Relationship Type="http://schemas.openxmlformats.org/officeDocument/2006/relationships/slide" Target="/ppt/slides/slide1.xml" Id="R6ecd21afc9814510" /><Relationship Type="http://schemas.openxmlformats.org/officeDocument/2006/relationships/slide" Target="/ppt/slides/slide2.xml" Id="R75da6954c9ba44df" /><Relationship Type="http://schemas.openxmlformats.org/officeDocument/2006/relationships/slide" Target="/ppt/slides/slide3.xml" Id="R96096de86e634746" /><Relationship Type="http://schemas.openxmlformats.org/officeDocument/2006/relationships/slide" Target="/ppt/slides/slide4.xml" Id="Rd8a8ac31009e45a7" /><Relationship Type="http://schemas.openxmlformats.org/officeDocument/2006/relationships/slide" Target="/ppt/slides/slide5.xml" Id="R62ce658a768244db" /><Relationship Type="http://schemas.openxmlformats.org/officeDocument/2006/relationships/slide" Target="/ppt/slides/slide6.xml" Id="R801171c6ea7b40ec" /><Relationship Type="http://schemas.openxmlformats.org/officeDocument/2006/relationships/slide" Target="/ppt/slides/slide7.xml" Id="R5789d817ee07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23b440a2e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e6e79fee45d6" /><Relationship Type="http://schemas.openxmlformats.org/officeDocument/2006/relationships/theme" Target="/ppt/slideMasters/theme/theme1.xml" Id="R6dce667b8b77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8e6e79fee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ddcbb48e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af5e677c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602f7ab1b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a58b0b25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8d61b357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b1232154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656a8e42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CLEARSTREAM BANKING S.A.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77A/B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www.mowi.com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964 118 191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ASA</a:t>
            </a:r>
          </a:p>
        </p:txBody>
      </p:sp>
    </p:spTree>
  </p:cSld>
  <p:clrMapOvr>
    <a:masterClrMapping xmlns:a="http://schemas.openxmlformats.org/drawingml/2006/main"/>
  </p:clrMapOvr>
</p:sld>
</file>