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de9a3754624e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7583d50b304e23"/>
  </p:sldMasterIdLst>
  <p:sldIdLst>
    <p:sldId xmlns:r="http://schemas.openxmlformats.org/officeDocument/2006/relationships" id="256" r:id="R6e81028dbdf2480f"/>
    <p:sldId xmlns:r="http://schemas.openxmlformats.org/officeDocument/2006/relationships" id="257" r:id="R41d58a959d6b4cef"/>
    <p:sldId xmlns:r="http://schemas.openxmlformats.org/officeDocument/2006/relationships" id="258" r:id="Rb224074673304982"/>
    <p:sldId xmlns:r="http://schemas.openxmlformats.org/officeDocument/2006/relationships" id="259" r:id="R67fe30c745714279"/>
    <p:sldId xmlns:r="http://schemas.openxmlformats.org/officeDocument/2006/relationships" id="260" r:id="Rb90cd43ade18484f"/>
    <p:sldId xmlns:r="http://schemas.openxmlformats.org/officeDocument/2006/relationships" id="261" r:id="R05f20e05578647c9"/>
    <p:sldId xmlns:r="http://schemas.openxmlformats.org/officeDocument/2006/relationships" id="262" r:id="Ra57889782dd643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7583d50b304e23" /><Relationship Type="http://schemas.openxmlformats.org/officeDocument/2006/relationships/slide" Target="/ppt/slides/slide1.xml" Id="R6e81028dbdf2480f" /><Relationship Type="http://schemas.openxmlformats.org/officeDocument/2006/relationships/slide" Target="/ppt/slides/slide2.xml" Id="R41d58a959d6b4cef" /><Relationship Type="http://schemas.openxmlformats.org/officeDocument/2006/relationships/slide" Target="/ppt/slides/slide3.xml" Id="Rb224074673304982" /><Relationship Type="http://schemas.openxmlformats.org/officeDocument/2006/relationships/slide" Target="/ppt/slides/slide4.xml" Id="R67fe30c745714279" /><Relationship Type="http://schemas.openxmlformats.org/officeDocument/2006/relationships/slide" Target="/ppt/slides/slide5.xml" Id="Rb90cd43ade18484f" /><Relationship Type="http://schemas.openxmlformats.org/officeDocument/2006/relationships/slide" Target="/ppt/slides/slide6.xml" Id="R05f20e05578647c9" /><Relationship Type="http://schemas.openxmlformats.org/officeDocument/2006/relationships/slide" Target="/ppt/slides/slide7.xml" Id="Ra57889782dd643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477d74e05e49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6c1ef6efe4ed5" /><Relationship Type="http://schemas.openxmlformats.org/officeDocument/2006/relationships/theme" Target="/ppt/slideMasters/theme/theme1.xml" Id="Rd2a48557c08649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f6c1ef6efe4e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ca8be076d4a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8d47aefd84b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dec3e37a54f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6479a4d874a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6adee96a840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56e870e7d43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d8c061e2741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KROSELMA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KROSELMA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KROSELMA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KROSELMA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KROSELMA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KROSELMA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−490 750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1 370 237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21 659 347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21 710 105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KROSELMA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OSE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OSE BROWN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OSE YGGESETH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 BERILD OSE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KROSELMA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Skåthaugen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trondose@gmail.com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www.oseing.no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964 170 401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KROSELMA AS</a:t>
            </a:r>
          </a:p>
        </p:txBody>
      </p:sp>
    </p:spTree>
  </p:cSld>
  <p:clrMapOvr>
    <a:masterClrMapping xmlns:a="http://schemas.openxmlformats.org/drawingml/2006/main"/>
  </p:clrMapOvr>
</p:sld>
</file>