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e585ea51c4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a7dd36ee994f50"/>
  </p:sldMasterIdLst>
  <p:sldIdLst>
    <p:sldId xmlns:r="http://schemas.openxmlformats.org/officeDocument/2006/relationships" id="256" r:id="R26be83c83d334766"/>
    <p:sldId xmlns:r="http://schemas.openxmlformats.org/officeDocument/2006/relationships" id="257" r:id="Rb459ce396a80425e"/>
    <p:sldId xmlns:r="http://schemas.openxmlformats.org/officeDocument/2006/relationships" id="258" r:id="R36efe2c7cda648b9"/>
    <p:sldId xmlns:r="http://schemas.openxmlformats.org/officeDocument/2006/relationships" id="259" r:id="R938ca2551cfb4a6c"/>
    <p:sldId xmlns:r="http://schemas.openxmlformats.org/officeDocument/2006/relationships" id="260" r:id="R10a2e30d4af44ce5"/>
    <p:sldId xmlns:r="http://schemas.openxmlformats.org/officeDocument/2006/relationships" id="261" r:id="R4f5c3839a9b04af0"/>
    <p:sldId xmlns:r="http://schemas.openxmlformats.org/officeDocument/2006/relationships" id="262" r:id="Rc30051ab906e48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7dd36ee994f50" /><Relationship Type="http://schemas.openxmlformats.org/officeDocument/2006/relationships/slide" Target="/ppt/slides/slide1.xml" Id="R26be83c83d334766" /><Relationship Type="http://schemas.openxmlformats.org/officeDocument/2006/relationships/slide" Target="/ppt/slides/slide2.xml" Id="Rb459ce396a80425e" /><Relationship Type="http://schemas.openxmlformats.org/officeDocument/2006/relationships/slide" Target="/ppt/slides/slide3.xml" Id="R36efe2c7cda648b9" /><Relationship Type="http://schemas.openxmlformats.org/officeDocument/2006/relationships/slide" Target="/ppt/slides/slide4.xml" Id="R938ca2551cfb4a6c" /><Relationship Type="http://schemas.openxmlformats.org/officeDocument/2006/relationships/slide" Target="/ppt/slides/slide5.xml" Id="R10a2e30d4af44ce5" /><Relationship Type="http://schemas.openxmlformats.org/officeDocument/2006/relationships/slide" Target="/ppt/slides/slide6.xml" Id="R4f5c3839a9b04af0" /><Relationship Type="http://schemas.openxmlformats.org/officeDocument/2006/relationships/slide" Target="/ppt/slides/slide7.xml" Id="Rc30051ab906e48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939a635fa44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3938252b54c5b" /><Relationship Type="http://schemas.openxmlformats.org/officeDocument/2006/relationships/theme" Target="/ppt/slideMasters/theme/theme1.xml" Id="Rf383f5c2e447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03938252b54c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74e32aa2c49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8b49c054340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3064cc06745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581e1d92243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692c8ab4042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f44bb0b124b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c16ea459142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SANGTUN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SANGTUN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SANGTUN EIENDOM AS ble etablert [år] og holder til i Skogsvåg.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SANGTUN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SANGTUN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SANGTUN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2 446 681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−3 446 501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26 598 921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45 720 075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47 000 459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SANGTUN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SANGOLT IVAR EMIL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SANGTUN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5382 Skogsvåg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33 71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964 174 210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SANGTUN EIENDOM AS</a:t>
            </a:r>
          </a:p>
        </p:txBody>
      </p:sp>
    </p:spTree>
  </p:cSld>
  <p:clrMapOvr>
    <a:masterClrMapping xmlns:a="http://schemas.openxmlformats.org/drawingml/2006/main"/>
  </p:clrMapOvr>
</p:sld>
</file>