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2a215cb61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af3bb58de4c7c"/>
  </p:sldMasterIdLst>
  <p:sldIdLst>
    <p:sldId xmlns:r="http://schemas.openxmlformats.org/officeDocument/2006/relationships" id="256" r:id="Rc9e3e23c32ac4a93"/>
    <p:sldId xmlns:r="http://schemas.openxmlformats.org/officeDocument/2006/relationships" id="257" r:id="Rdc9b2f80a97d42fc"/>
    <p:sldId xmlns:r="http://schemas.openxmlformats.org/officeDocument/2006/relationships" id="258" r:id="R5858583d84034bc6"/>
    <p:sldId xmlns:r="http://schemas.openxmlformats.org/officeDocument/2006/relationships" id="259" r:id="Rff54048269034aef"/>
    <p:sldId xmlns:r="http://schemas.openxmlformats.org/officeDocument/2006/relationships" id="260" r:id="R5d6275423cef45be"/>
    <p:sldId xmlns:r="http://schemas.openxmlformats.org/officeDocument/2006/relationships" id="261" r:id="R32c02afb36f84da5"/>
    <p:sldId xmlns:r="http://schemas.openxmlformats.org/officeDocument/2006/relationships" id="262" r:id="R6496fbc312a9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af3bb58de4c7c" /><Relationship Type="http://schemas.openxmlformats.org/officeDocument/2006/relationships/slide" Target="/ppt/slides/slide1.xml" Id="Rc9e3e23c32ac4a93" /><Relationship Type="http://schemas.openxmlformats.org/officeDocument/2006/relationships/slide" Target="/ppt/slides/slide2.xml" Id="Rdc9b2f80a97d42fc" /><Relationship Type="http://schemas.openxmlformats.org/officeDocument/2006/relationships/slide" Target="/ppt/slides/slide3.xml" Id="R5858583d84034bc6" /><Relationship Type="http://schemas.openxmlformats.org/officeDocument/2006/relationships/slide" Target="/ppt/slides/slide4.xml" Id="Rff54048269034aef" /><Relationship Type="http://schemas.openxmlformats.org/officeDocument/2006/relationships/slide" Target="/ppt/slides/slide5.xml" Id="R5d6275423cef45be" /><Relationship Type="http://schemas.openxmlformats.org/officeDocument/2006/relationships/slide" Target="/ppt/slides/slide6.xml" Id="R32c02afb36f84da5" /><Relationship Type="http://schemas.openxmlformats.org/officeDocument/2006/relationships/slide" Target="/ppt/slides/slide7.xml" Id="R6496fbc312a9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77d6b5fe7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31adc622b48a4" /><Relationship Type="http://schemas.openxmlformats.org/officeDocument/2006/relationships/theme" Target="/ppt/slideMasters/theme/theme1.xml" Id="R6b051281cb8f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31adc622b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d4333040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37fab610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996b97a9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aa29d20ec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e8ec437cc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c114b324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a41c7e40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BLØ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BLØ BYGG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8 403 875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BLØ ODDBJØRN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BLØ PER INGE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HALVORSEN INVEST AS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964 178 674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BLØ BYGG AS</a:t>
            </a:r>
          </a:p>
        </p:txBody>
      </p:sp>
    </p:spTree>
  </p:cSld>
  <p:clrMapOvr>
    <a:masterClrMapping xmlns:a="http://schemas.openxmlformats.org/drawingml/2006/main"/>
  </p:clrMapOvr>
</p:sld>
</file>