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491fde48cb4f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e79f0d2d7b49eb"/>
  </p:sldMasterIdLst>
  <p:sldIdLst>
    <p:sldId xmlns:r="http://schemas.openxmlformats.org/officeDocument/2006/relationships" id="256" r:id="R3bbffecdab994b81"/>
    <p:sldId xmlns:r="http://schemas.openxmlformats.org/officeDocument/2006/relationships" id="257" r:id="R420257b15a2e4588"/>
    <p:sldId xmlns:r="http://schemas.openxmlformats.org/officeDocument/2006/relationships" id="258" r:id="Ra9deb13c7e5a4809"/>
    <p:sldId xmlns:r="http://schemas.openxmlformats.org/officeDocument/2006/relationships" id="259" r:id="R43b995073bf54ba8"/>
    <p:sldId xmlns:r="http://schemas.openxmlformats.org/officeDocument/2006/relationships" id="260" r:id="R84da43ab76bd4519"/>
    <p:sldId xmlns:r="http://schemas.openxmlformats.org/officeDocument/2006/relationships" id="261" r:id="Ra035a591e7bc44fd"/>
    <p:sldId xmlns:r="http://schemas.openxmlformats.org/officeDocument/2006/relationships" id="262" r:id="Rb73f3706f7c54e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e79f0d2d7b49eb" /><Relationship Type="http://schemas.openxmlformats.org/officeDocument/2006/relationships/slide" Target="/ppt/slides/slide1.xml" Id="R3bbffecdab994b81" /><Relationship Type="http://schemas.openxmlformats.org/officeDocument/2006/relationships/slide" Target="/ppt/slides/slide2.xml" Id="R420257b15a2e4588" /><Relationship Type="http://schemas.openxmlformats.org/officeDocument/2006/relationships/slide" Target="/ppt/slides/slide3.xml" Id="Ra9deb13c7e5a4809" /><Relationship Type="http://schemas.openxmlformats.org/officeDocument/2006/relationships/slide" Target="/ppt/slides/slide4.xml" Id="R43b995073bf54ba8" /><Relationship Type="http://schemas.openxmlformats.org/officeDocument/2006/relationships/slide" Target="/ppt/slides/slide5.xml" Id="R84da43ab76bd4519" /><Relationship Type="http://schemas.openxmlformats.org/officeDocument/2006/relationships/slide" Target="/ppt/slides/slide6.xml" Id="Ra035a591e7bc44fd" /><Relationship Type="http://schemas.openxmlformats.org/officeDocument/2006/relationships/slide" Target="/ppt/slides/slide7.xml" Id="Rb73f3706f7c54e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33ead2fd254c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02f9bc0fc0495f" /><Relationship Type="http://schemas.openxmlformats.org/officeDocument/2006/relationships/theme" Target="/ppt/slideMasters/theme/theme1.xml" Id="Rb7bdc6dcb97543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02f9bc0fc049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b0ab0b2d6f4d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c0731ed42b4e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3d3fc2aa84e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0f9cd943a47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09ac029e147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47d87a72c047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ab63be4eb24c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AVFALLSSERVICE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AVFALLSSERVICE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AVFALLSSERVICE AS ble etablert [år] og holder til i Storslett.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AVFALLSSERVICE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AVFALLSSERVICE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AVFALLSSERVICE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74 327 367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2 863 666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1 755 441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49 702 073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98 450 276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AVFALLSSERVICE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GAIVUONA SUOHKAN KÅFJORD KOMMUNE KAIVUONON KOMUUNI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KVÆNANGEN KOMMUNE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LYNGEN KOMMUNE IVGU SUOHKAN YYKEÄN KUNTA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NORDREISA KOMMUNE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SKJERVØY KOMMUNE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STORFJORD KOMMUNE  –  16,7 %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AVFALLSSERVICE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Galsomelen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9154 Storslett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77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firmapost@avfallsservice.no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www.avfallsservice.no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964 180 644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AVFALLSSERVICE AS</a:t>
            </a:r>
          </a:p>
        </p:txBody>
      </p:sp>
    </p:spTree>
  </p:cSld>
  <p:clrMapOvr>
    <a:masterClrMapping xmlns:a="http://schemas.openxmlformats.org/drawingml/2006/main"/>
  </p:clrMapOvr>
</p:sld>
</file>