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d3c001c9e845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fbb130e67444f"/>
  </p:sldMasterIdLst>
  <p:sldIdLst>
    <p:sldId xmlns:r="http://schemas.openxmlformats.org/officeDocument/2006/relationships" id="256" r:id="Rb87a5d321c4e4373"/>
    <p:sldId xmlns:r="http://schemas.openxmlformats.org/officeDocument/2006/relationships" id="257" r:id="Rb5611103f5ed402c"/>
    <p:sldId xmlns:r="http://schemas.openxmlformats.org/officeDocument/2006/relationships" id="258" r:id="R087bb3c0f8a14473"/>
    <p:sldId xmlns:r="http://schemas.openxmlformats.org/officeDocument/2006/relationships" id="259" r:id="R2ce9007b91aa44d1"/>
    <p:sldId xmlns:r="http://schemas.openxmlformats.org/officeDocument/2006/relationships" id="260" r:id="R320531681f2649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fbb130e67444f" /><Relationship Type="http://schemas.openxmlformats.org/officeDocument/2006/relationships/slide" Target="/ppt/slides/slide1.xml" Id="Rb87a5d321c4e4373" /><Relationship Type="http://schemas.openxmlformats.org/officeDocument/2006/relationships/slide" Target="/ppt/slides/slide2.xml" Id="Rb5611103f5ed402c" /><Relationship Type="http://schemas.openxmlformats.org/officeDocument/2006/relationships/slide" Target="/ppt/slides/slide3.xml" Id="R087bb3c0f8a14473" /><Relationship Type="http://schemas.openxmlformats.org/officeDocument/2006/relationships/slide" Target="/ppt/slides/slide4.xml" Id="R2ce9007b91aa44d1" /><Relationship Type="http://schemas.openxmlformats.org/officeDocument/2006/relationships/slide" Target="/ppt/slides/slide5.xml" Id="R320531681f2649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dc14d7347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a7bbb99284fdf" /><Relationship Type="http://schemas.openxmlformats.org/officeDocument/2006/relationships/theme" Target="/ppt/slideMasters/theme/theme1.xml" Id="Rb6f4108810d2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9a7bbb99284f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fe3c11ed346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36b7c8065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e5aef18fe4a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0d56c399d4f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edf15d0514e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KIRKENG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KIRKENG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KIRKENG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KIRKENG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KIRKENG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KIRKENG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Kjærlighetsstien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steinaki@online.no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964 193 169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KIRKENG</a:t>
            </a:r>
          </a:p>
        </p:txBody>
      </p:sp>
    </p:spTree>
  </p:cSld>
  <p:clrMapOvr>
    <a:masterClrMapping xmlns:a="http://schemas.openxmlformats.org/drawingml/2006/main"/>
  </p:clrMapOvr>
</p:sld>
</file>