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66e1939c8348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a2201258f74f76"/>
  </p:sldMasterIdLst>
  <p:sldIdLst>
    <p:sldId xmlns:r="http://schemas.openxmlformats.org/officeDocument/2006/relationships" id="256" r:id="R57dcd2a3db2d4324"/>
    <p:sldId xmlns:r="http://schemas.openxmlformats.org/officeDocument/2006/relationships" id="257" r:id="R9e43f12334964d92"/>
    <p:sldId xmlns:r="http://schemas.openxmlformats.org/officeDocument/2006/relationships" id="258" r:id="R6f7999ae148344c8"/>
    <p:sldId xmlns:r="http://schemas.openxmlformats.org/officeDocument/2006/relationships" id="259" r:id="R93763bec95644a9f"/>
    <p:sldId xmlns:r="http://schemas.openxmlformats.org/officeDocument/2006/relationships" id="260" r:id="R538d7398b89e4686"/>
    <p:sldId xmlns:r="http://schemas.openxmlformats.org/officeDocument/2006/relationships" id="261" r:id="R8fcc515c62ee4295"/>
    <p:sldId xmlns:r="http://schemas.openxmlformats.org/officeDocument/2006/relationships" id="262" r:id="Rb85f78ce576e43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a2201258f74f76" /><Relationship Type="http://schemas.openxmlformats.org/officeDocument/2006/relationships/slide" Target="/ppt/slides/slide1.xml" Id="R57dcd2a3db2d4324" /><Relationship Type="http://schemas.openxmlformats.org/officeDocument/2006/relationships/slide" Target="/ppt/slides/slide2.xml" Id="R9e43f12334964d92" /><Relationship Type="http://schemas.openxmlformats.org/officeDocument/2006/relationships/slide" Target="/ppt/slides/slide3.xml" Id="R6f7999ae148344c8" /><Relationship Type="http://schemas.openxmlformats.org/officeDocument/2006/relationships/slide" Target="/ppt/slides/slide4.xml" Id="R93763bec95644a9f" /><Relationship Type="http://schemas.openxmlformats.org/officeDocument/2006/relationships/slide" Target="/ppt/slides/slide5.xml" Id="R538d7398b89e4686" /><Relationship Type="http://schemas.openxmlformats.org/officeDocument/2006/relationships/slide" Target="/ppt/slides/slide6.xml" Id="R8fcc515c62ee4295" /><Relationship Type="http://schemas.openxmlformats.org/officeDocument/2006/relationships/slide" Target="/ppt/slides/slide7.xml" Id="Rb85f78ce576e43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53fc591f3f4e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3ec5b21764807" /><Relationship Type="http://schemas.openxmlformats.org/officeDocument/2006/relationships/theme" Target="/ppt/slideMasters/theme/theme1.xml" Id="Rd56a637e469343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83ec5b217648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399ec467646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a18fbbcb04a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8c3234e854f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c088dfa0340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46d678d6249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9e75c02a24f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1cc676f2a4d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INVEST SANDEFJORD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INVEST SANDEFJORD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1 306 127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1 153 652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1 165 245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9 553 164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9 606 164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FRODE GOGSTAD  –  64,3 %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RAASTAD KAJA  –  17,9 %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SRH INVEST SANDEFJORD AS  –  17,9 %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64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frode@fghrevisjon.no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964 199 833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