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94046347cb42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78977639d043e5"/>
  </p:sldMasterIdLst>
  <p:sldIdLst>
    <p:sldId xmlns:r="http://schemas.openxmlformats.org/officeDocument/2006/relationships" id="256" r:id="R53e64dd1475d4e7b"/>
    <p:sldId xmlns:r="http://schemas.openxmlformats.org/officeDocument/2006/relationships" id="257" r:id="Rc68f81a192af4c26"/>
    <p:sldId xmlns:r="http://schemas.openxmlformats.org/officeDocument/2006/relationships" id="258" r:id="R133cdb25f9a44cfe"/>
    <p:sldId xmlns:r="http://schemas.openxmlformats.org/officeDocument/2006/relationships" id="259" r:id="R1ed92a2d25894713"/>
    <p:sldId xmlns:r="http://schemas.openxmlformats.org/officeDocument/2006/relationships" id="260" r:id="R44206b99cc694e33"/>
    <p:sldId xmlns:r="http://schemas.openxmlformats.org/officeDocument/2006/relationships" id="261" r:id="R4197905fbb5c4619"/>
    <p:sldId xmlns:r="http://schemas.openxmlformats.org/officeDocument/2006/relationships" id="262" r:id="R72da7c7ba4a84a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78977639d043e5" /><Relationship Type="http://schemas.openxmlformats.org/officeDocument/2006/relationships/slide" Target="/ppt/slides/slide1.xml" Id="R53e64dd1475d4e7b" /><Relationship Type="http://schemas.openxmlformats.org/officeDocument/2006/relationships/slide" Target="/ppt/slides/slide2.xml" Id="Rc68f81a192af4c26" /><Relationship Type="http://schemas.openxmlformats.org/officeDocument/2006/relationships/slide" Target="/ppt/slides/slide3.xml" Id="R133cdb25f9a44cfe" /><Relationship Type="http://schemas.openxmlformats.org/officeDocument/2006/relationships/slide" Target="/ppt/slides/slide4.xml" Id="R1ed92a2d25894713" /><Relationship Type="http://schemas.openxmlformats.org/officeDocument/2006/relationships/slide" Target="/ppt/slides/slide5.xml" Id="R44206b99cc694e33" /><Relationship Type="http://schemas.openxmlformats.org/officeDocument/2006/relationships/slide" Target="/ppt/slides/slide6.xml" Id="R4197905fbb5c4619" /><Relationship Type="http://schemas.openxmlformats.org/officeDocument/2006/relationships/slide" Target="/ppt/slides/slide7.xml" Id="R72da7c7ba4a84a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74f4b7ea1d4e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a2e230f3e4e9e" /><Relationship Type="http://schemas.openxmlformats.org/officeDocument/2006/relationships/theme" Target="/ppt/slideMasters/theme/theme1.xml" Id="R8dca81b1c55c48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5a2e230f3e4e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bdf7a592840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af84e448d4d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0340b5c3f4c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01386e3534c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c5b82ed7f48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a7f07cb764f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abfc70aba4b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MØBELUTSALGET OVE FOSS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MØBELUTSALGET OVE 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MØBELUTSALGET OVE FOSS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MØBELUTSALGET OVE 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MØBELUTSALGET OVE 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MØBELUTSALGET OVE 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−308 037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4 738 008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52 663 416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57 346 562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MØBELUTSALGET OVE 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 OVE RAYMOND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MØBELUTSALGET OVE 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964 202 133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MØBELUTSALGET OVE FOSS AS</a:t>
            </a:r>
          </a:p>
        </p:txBody>
      </p:sp>
    </p:spTree>
  </p:cSld>
  <p:clrMapOvr>
    <a:masterClrMapping xmlns:a="http://schemas.openxmlformats.org/drawingml/2006/main"/>
  </p:clrMapOvr>
</p:sld>
</file>