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13c3c0351e4f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67eb6c93da460f"/>
  </p:sldMasterIdLst>
  <p:sldIdLst>
    <p:sldId xmlns:r="http://schemas.openxmlformats.org/officeDocument/2006/relationships" id="256" r:id="Ra9cebda52c064e93"/>
    <p:sldId xmlns:r="http://schemas.openxmlformats.org/officeDocument/2006/relationships" id="257" r:id="Reee84e857fdd4524"/>
    <p:sldId xmlns:r="http://schemas.openxmlformats.org/officeDocument/2006/relationships" id="258" r:id="Ra7a0067b84ea4dbf"/>
    <p:sldId xmlns:r="http://schemas.openxmlformats.org/officeDocument/2006/relationships" id="259" r:id="R28cd0e4f154a4afa"/>
    <p:sldId xmlns:r="http://schemas.openxmlformats.org/officeDocument/2006/relationships" id="260" r:id="R0504bf61440c4cc4"/>
    <p:sldId xmlns:r="http://schemas.openxmlformats.org/officeDocument/2006/relationships" id="261" r:id="Rc1631883549741bd"/>
    <p:sldId xmlns:r="http://schemas.openxmlformats.org/officeDocument/2006/relationships" id="262" r:id="R29af03b467014a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67eb6c93da460f" /><Relationship Type="http://schemas.openxmlformats.org/officeDocument/2006/relationships/slide" Target="/ppt/slides/slide1.xml" Id="Ra9cebda52c064e93" /><Relationship Type="http://schemas.openxmlformats.org/officeDocument/2006/relationships/slide" Target="/ppt/slides/slide2.xml" Id="Reee84e857fdd4524" /><Relationship Type="http://schemas.openxmlformats.org/officeDocument/2006/relationships/slide" Target="/ppt/slides/slide3.xml" Id="Ra7a0067b84ea4dbf" /><Relationship Type="http://schemas.openxmlformats.org/officeDocument/2006/relationships/slide" Target="/ppt/slides/slide4.xml" Id="R28cd0e4f154a4afa" /><Relationship Type="http://schemas.openxmlformats.org/officeDocument/2006/relationships/slide" Target="/ppt/slides/slide5.xml" Id="R0504bf61440c4cc4" /><Relationship Type="http://schemas.openxmlformats.org/officeDocument/2006/relationships/slide" Target="/ppt/slides/slide6.xml" Id="Rc1631883549741bd" /><Relationship Type="http://schemas.openxmlformats.org/officeDocument/2006/relationships/slide" Target="/ppt/slides/slide7.xml" Id="R29af03b467014a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a6b929fdad45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950790ee84e22" /><Relationship Type="http://schemas.openxmlformats.org/officeDocument/2006/relationships/theme" Target="/ppt/slideMasters/theme/theme1.xml" Id="Re940a727a9304a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7950790ee84e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9401d5b3547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82284ac0e4a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bbeea6a2649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818cdc10b40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3b1dcd2a84f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85af9c15444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3577b72124b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−1 602 958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−1 677 817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−1 640 760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23 896 271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24 433 782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CHRISTIAN LORENZEN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Lorenzen, Elisenbergveien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964 203 393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DARGE AS</a:t>
            </a:r>
          </a:p>
        </p:txBody>
      </p:sp>
    </p:spTree>
  </p:cSld>
  <p:clrMapOvr>
    <a:masterClrMapping xmlns:a="http://schemas.openxmlformats.org/drawingml/2006/main"/>
  </p:clrMapOvr>
</p:sld>
</file>