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49cdc01f04a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070187b5e24723"/>
  </p:sldMasterIdLst>
  <p:sldIdLst>
    <p:sldId xmlns:r="http://schemas.openxmlformats.org/officeDocument/2006/relationships" id="256" r:id="R096471e779b04609"/>
    <p:sldId xmlns:r="http://schemas.openxmlformats.org/officeDocument/2006/relationships" id="257" r:id="R7e4fbdd4cfa540c4"/>
    <p:sldId xmlns:r="http://schemas.openxmlformats.org/officeDocument/2006/relationships" id="258" r:id="R97159b0aab674081"/>
    <p:sldId xmlns:r="http://schemas.openxmlformats.org/officeDocument/2006/relationships" id="259" r:id="R5281ce6b0abb4ba9"/>
    <p:sldId xmlns:r="http://schemas.openxmlformats.org/officeDocument/2006/relationships" id="260" r:id="R5cfa16ab459d4eab"/>
    <p:sldId xmlns:r="http://schemas.openxmlformats.org/officeDocument/2006/relationships" id="261" r:id="R599fc3157c3f4191"/>
    <p:sldId xmlns:r="http://schemas.openxmlformats.org/officeDocument/2006/relationships" id="262" r:id="Rd57bb421cba0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70187b5e24723" /><Relationship Type="http://schemas.openxmlformats.org/officeDocument/2006/relationships/slide" Target="/ppt/slides/slide1.xml" Id="R096471e779b04609" /><Relationship Type="http://schemas.openxmlformats.org/officeDocument/2006/relationships/slide" Target="/ppt/slides/slide2.xml" Id="R7e4fbdd4cfa540c4" /><Relationship Type="http://schemas.openxmlformats.org/officeDocument/2006/relationships/slide" Target="/ppt/slides/slide3.xml" Id="R97159b0aab674081" /><Relationship Type="http://schemas.openxmlformats.org/officeDocument/2006/relationships/slide" Target="/ppt/slides/slide4.xml" Id="R5281ce6b0abb4ba9" /><Relationship Type="http://schemas.openxmlformats.org/officeDocument/2006/relationships/slide" Target="/ppt/slides/slide5.xml" Id="R5cfa16ab459d4eab" /><Relationship Type="http://schemas.openxmlformats.org/officeDocument/2006/relationships/slide" Target="/ppt/slides/slide6.xml" Id="R599fc3157c3f4191" /><Relationship Type="http://schemas.openxmlformats.org/officeDocument/2006/relationships/slide" Target="/ppt/slides/slide7.xml" Id="Rd57bb421cba0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75196258b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211b731ce4bb8" /><Relationship Type="http://schemas.openxmlformats.org/officeDocument/2006/relationships/theme" Target="/ppt/slideMasters/theme/theme1.xml" Id="R4adaa065495840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211b731ce4b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582e1b213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17835d838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f533566ee4a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62a9544e1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5c4b79f37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a267b2bed48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b27d41255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KROGSRUD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KROGSRUD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5 071 678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−3 191 123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110 760 010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239 794 002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KROGSRUD LUNDEVALL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SØNNICHSEN KROGSRUD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JACOB SØNNICHSEN KROGSRUD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17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nk@krogsrudinvest.no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964 206 686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