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97039953e34d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8bfbf9597c4730"/>
  </p:sldMasterIdLst>
  <p:sldIdLst>
    <p:sldId xmlns:r="http://schemas.openxmlformats.org/officeDocument/2006/relationships" id="256" r:id="R1a54bf4425174fb3"/>
    <p:sldId xmlns:r="http://schemas.openxmlformats.org/officeDocument/2006/relationships" id="257" r:id="Rf956bb1dbf8e4406"/>
    <p:sldId xmlns:r="http://schemas.openxmlformats.org/officeDocument/2006/relationships" id="258" r:id="R410e7bbea8c64384"/>
    <p:sldId xmlns:r="http://schemas.openxmlformats.org/officeDocument/2006/relationships" id="259" r:id="R309713c89c0f406e"/>
    <p:sldId xmlns:r="http://schemas.openxmlformats.org/officeDocument/2006/relationships" id="260" r:id="R884e83d30ed8429f"/>
    <p:sldId xmlns:r="http://schemas.openxmlformats.org/officeDocument/2006/relationships" id="261" r:id="Rcb5c7c3419604a24"/>
    <p:sldId xmlns:r="http://schemas.openxmlformats.org/officeDocument/2006/relationships" id="262" r:id="Re8e092b3b8e34a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8bfbf9597c4730" /><Relationship Type="http://schemas.openxmlformats.org/officeDocument/2006/relationships/slide" Target="/ppt/slides/slide1.xml" Id="R1a54bf4425174fb3" /><Relationship Type="http://schemas.openxmlformats.org/officeDocument/2006/relationships/slide" Target="/ppt/slides/slide2.xml" Id="Rf956bb1dbf8e4406" /><Relationship Type="http://schemas.openxmlformats.org/officeDocument/2006/relationships/slide" Target="/ppt/slides/slide3.xml" Id="R410e7bbea8c64384" /><Relationship Type="http://schemas.openxmlformats.org/officeDocument/2006/relationships/slide" Target="/ppt/slides/slide4.xml" Id="R309713c89c0f406e" /><Relationship Type="http://schemas.openxmlformats.org/officeDocument/2006/relationships/slide" Target="/ppt/slides/slide5.xml" Id="R884e83d30ed8429f" /><Relationship Type="http://schemas.openxmlformats.org/officeDocument/2006/relationships/slide" Target="/ppt/slides/slide6.xml" Id="Rcb5c7c3419604a24" /><Relationship Type="http://schemas.openxmlformats.org/officeDocument/2006/relationships/slide" Target="/ppt/slides/slide7.xml" Id="Re8e092b3b8e34a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18fe204f0849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87ad77ac0c4af8" /><Relationship Type="http://schemas.openxmlformats.org/officeDocument/2006/relationships/theme" Target="/ppt/slideMasters/theme/theme1.xml" Id="R172fb82ede604c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87ad77ac0c4a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022c185b6f4f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883c2ef7434a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1213e6372f4e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c2f4f863fd4b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89d83302884c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87fabe005a418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94bd7ab27a4a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FORLAGSHUSET VIGMOSTAD &amp; BJØRKE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FORLAGSHUSET VIGMOSTAD &amp; BJØRKE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FORLAGSHUSET VIGMOSTAD &amp; BJØRKE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FORLAGSHUSET VIGMOSTAD &amp; BJØRKE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FORLAGSHUSET VIGMOSTAD &amp; BJØRKE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FORLAGSHUSET VIGMOSTAD &amp; BJØRKE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5 391 559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−170 083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32 431 557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328 922 519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604 981 348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FORLAGSHUSET VIGMOSTAD &amp; BJØRKE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BORGÅSEN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BJØRKEHAGEN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HAUGABAKKA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FORLAGSHUSET VIGMOSTAD &amp; BJØRKE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Kanalveien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38 88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964 235 112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FORLAGSHUSET VIGMOSTAD &amp; BJØRKE AS</a:t>
            </a:r>
          </a:p>
        </p:txBody>
      </p:sp>
    </p:spTree>
  </p:cSld>
  <p:clrMapOvr>
    <a:masterClrMapping xmlns:a="http://schemas.openxmlformats.org/drawingml/2006/main"/>
  </p:clrMapOvr>
</p:sld>
</file>