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34d9df7b7941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612e682ee34ea7"/>
  </p:sldMasterIdLst>
  <p:sldIdLst>
    <p:sldId xmlns:r="http://schemas.openxmlformats.org/officeDocument/2006/relationships" id="256" r:id="Rfedf241dae0d4890"/>
    <p:sldId xmlns:r="http://schemas.openxmlformats.org/officeDocument/2006/relationships" id="257" r:id="R893c4031265543e3"/>
    <p:sldId xmlns:r="http://schemas.openxmlformats.org/officeDocument/2006/relationships" id="258" r:id="R391f7f49f67b4893"/>
    <p:sldId xmlns:r="http://schemas.openxmlformats.org/officeDocument/2006/relationships" id="259" r:id="Ra5ec144127094d30"/>
    <p:sldId xmlns:r="http://schemas.openxmlformats.org/officeDocument/2006/relationships" id="260" r:id="Rfea5d083450b436a"/>
    <p:sldId xmlns:r="http://schemas.openxmlformats.org/officeDocument/2006/relationships" id="261" r:id="R96e230fe2ebc45c3"/>
    <p:sldId xmlns:r="http://schemas.openxmlformats.org/officeDocument/2006/relationships" id="262" r:id="Rf8c23644c7a848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612e682ee34ea7" /><Relationship Type="http://schemas.openxmlformats.org/officeDocument/2006/relationships/slide" Target="/ppt/slides/slide1.xml" Id="Rfedf241dae0d4890" /><Relationship Type="http://schemas.openxmlformats.org/officeDocument/2006/relationships/slide" Target="/ppt/slides/slide2.xml" Id="R893c4031265543e3" /><Relationship Type="http://schemas.openxmlformats.org/officeDocument/2006/relationships/slide" Target="/ppt/slides/slide3.xml" Id="R391f7f49f67b4893" /><Relationship Type="http://schemas.openxmlformats.org/officeDocument/2006/relationships/slide" Target="/ppt/slides/slide4.xml" Id="Ra5ec144127094d30" /><Relationship Type="http://schemas.openxmlformats.org/officeDocument/2006/relationships/slide" Target="/ppt/slides/slide5.xml" Id="Rfea5d083450b436a" /><Relationship Type="http://schemas.openxmlformats.org/officeDocument/2006/relationships/slide" Target="/ppt/slides/slide6.xml" Id="R96e230fe2ebc45c3" /><Relationship Type="http://schemas.openxmlformats.org/officeDocument/2006/relationships/slide" Target="/ppt/slides/slide7.xml" Id="Rf8c23644c7a848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da8e640d649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47a00466d4715" /><Relationship Type="http://schemas.openxmlformats.org/officeDocument/2006/relationships/theme" Target="/ppt/slideMasters/theme/theme1.xml" Id="R65d8113ed4b748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947a00466d47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56a8d36ec4b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30b22e96849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d27f419134a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b29cb8f654d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4651bfb1f48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bda69f69248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4271e51c544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NORDAL REVISJONSBUREAU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REVISJONSBUREAU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NORDAL REVISJONSBUREAU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REVISJONSBUREAU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REVISJONSBUREAU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REVISJONSBUREAU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2 588 200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406 152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316 100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850 945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REVISJONSBUREAU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ENDRESEN HOLDING AS  –  94,1 %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ENDRESEN HOLDING AS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BJARNE NORDAL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REVISJONSBUREAU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Ålesund Team-Revisjon AS, Apotekergata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6004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sbj@revisornordal.no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964 284 946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NORDAL REVISJONSBUREAU AS</a:t>
            </a:r>
          </a:p>
        </p:txBody>
      </p:sp>
    </p:spTree>
  </p:cSld>
  <p:clrMapOvr>
    <a:masterClrMapping xmlns:a="http://schemas.openxmlformats.org/drawingml/2006/main"/>
  </p:clrMapOvr>
</p:sld>
</file>