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82ba9d39ef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3ddc99c9e4aeb"/>
  </p:sldMasterIdLst>
  <p:sldIdLst>
    <p:sldId xmlns:r="http://schemas.openxmlformats.org/officeDocument/2006/relationships" id="256" r:id="R0a7f34ea82af414f"/>
    <p:sldId xmlns:r="http://schemas.openxmlformats.org/officeDocument/2006/relationships" id="257" r:id="R40976d2a071d43b4"/>
    <p:sldId xmlns:r="http://schemas.openxmlformats.org/officeDocument/2006/relationships" id="258" r:id="Rea76e337256244c8"/>
    <p:sldId xmlns:r="http://schemas.openxmlformats.org/officeDocument/2006/relationships" id="259" r:id="R7b42a33e95a747b9"/>
    <p:sldId xmlns:r="http://schemas.openxmlformats.org/officeDocument/2006/relationships" id="260" r:id="Rc691e85b2efb4c92"/>
    <p:sldId xmlns:r="http://schemas.openxmlformats.org/officeDocument/2006/relationships" id="261" r:id="R9be65f269a8a4a81"/>
    <p:sldId xmlns:r="http://schemas.openxmlformats.org/officeDocument/2006/relationships" id="262" r:id="Rc8810963c86f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3ddc99c9e4aeb" /><Relationship Type="http://schemas.openxmlformats.org/officeDocument/2006/relationships/slide" Target="/ppt/slides/slide1.xml" Id="R0a7f34ea82af414f" /><Relationship Type="http://schemas.openxmlformats.org/officeDocument/2006/relationships/slide" Target="/ppt/slides/slide2.xml" Id="R40976d2a071d43b4" /><Relationship Type="http://schemas.openxmlformats.org/officeDocument/2006/relationships/slide" Target="/ppt/slides/slide3.xml" Id="Rea76e337256244c8" /><Relationship Type="http://schemas.openxmlformats.org/officeDocument/2006/relationships/slide" Target="/ppt/slides/slide4.xml" Id="R7b42a33e95a747b9" /><Relationship Type="http://schemas.openxmlformats.org/officeDocument/2006/relationships/slide" Target="/ppt/slides/slide5.xml" Id="Rc691e85b2efb4c92" /><Relationship Type="http://schemas.openxmlformats.org/officeDocument/2006/relationships/slide" Target="/ppt/slides/slide6.xml" Id="R9be65f269a8a4a81" /><Relationship Type="http://schemas.openxmlformats.org/officeDocument/2006/relationships/slide" Target="/ppt/slides/slide7.xml" Id="Rc8810963c86f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86cd906d543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082548aa8432d" /><Relationship Type="http://schemas.openxmlformats.org/officeDocument/2006/relationships/theme" Target="/ppt/slideMasters/theme/theme1.xml" Id="Rc84ff9c58442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082548aa8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02dcf0561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fdab95dc6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ff0d78638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61155d2cd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1863974a4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edc9ab04e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26b78ab2a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RIISE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RIISE EIENDOM AS ble etablert [år] og holder til i Sandsli.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2 542 141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SELENIUS RIISE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ARE SELENIUS RIISE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SELENIUS RIISE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ARE SELENIUS RIISE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Eline Selenius Riise, Leilighet 92, Saksarhaugen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5253 Sandsli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10 26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964 330 190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RIISE EIENDOM AS</a:t>
            </a:r>
          </a:p>
        </p:txBody>
      </p:sp>
    </p:spTree>
  </p:cSld>
  <p:clrMapOvr>
    <a:masterClrMapping xmlns:a="http://schemas.openxmlformats.org/drawingml/2006/main"/>
  </p:clrMapOvr>
</p:sld>
</file>