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feb9a21f1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fcc521b064977"/>
  </p:sldMasterIdLst>
  <p:sldIdLst>
    <p:sldId xmlns:r="http://schemas.openxmlformats.org/officeDocument/2006/relationships" id="256" r:id="Re46fe6b55e1f4b6c"/>
    <p:sldId xmlns:r="http://schemas.openxmlformats.org/officeDocument/2006/relationships" id="257" r:id="R7b88387f3fe34daa"/>
    <p:sldId xmlns:r="http://schemas.openxmlformats.org/officeDocument/2006/relationships" id="258" r:id="Rf0f877ac1cf5493b"/>
    <p:sldId xmlns:r="http://schemas.openxmlformats.org/officeDocument/2006/relationships" id="259" r:id="Rec4f78fdcad943cf"/>
    <p:sldId xmlns:r="http://schemas.openxmlformats.org/officeDocument/2006/relationships" id="260" r:id="R6e739b1161934233"/>
    <p:sldId xmlns:r="http://schemas.openxmlformats.org/officeDocument/2006/relationships" id="261" r:id="R2a76ed4eb3644e09"/>
    <p:sldId xmlns:r="http://schemas.openxmlformats.org/officeDocument/2006/relationships" id="262" r:id="Rdd6dbb375494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fcc521b064977" /><Relationship Type="http://schemas.openxmlformats.org/officeDocument/2006/relationships/slide" Target="/ppt/slides/slide1.xml" Id="Re46fe6b55e1f4b6c" /><Relationship Type="http://schemas.openxmlformats.org/officeDocument/2006/relationships/slide" Target="/ppt/slides/slide2.xml" Id="R7b88387f3fe34daa" /><Relationship Type="http://schemas.openxmlformats.org/officeDocument/2006/relationships/slide" Target="/ppt/slides/slide3.xml" Id="Rf0f877ac1cf5493b" /><Relationship Type="http://schemas.openxmlformats.org/officeDocument/2006/relationships/slide" Target="/ppt/slides/slide4.xml" Id="Rec4f78fdcad943cf" /><Relationship Type="http://schemas.openxmlformats.org/officeDocument/2006/relationships/slide" Target="/ppt/slides/slide5.xml" Id="R6e739b1161934233" /><Relationship Type="http://schemas.openxmlformats.org/officeDocument/2006/relationships/slide" Target="/ppt/slides/slide6.xml" Id="R2a76ed4eb3644e09" /><Relationship Type="http://schemas.openxmlformats.org/officeDocument/2006/relationships/slide" Target="/ppt/slides/slide7.xml" Id="Rdd6dbb375494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d0a8ce4be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f8f7b0f7e4724" /><Relationship Type="http://schemas.openxmlformats.org/officeDocument/2006/relationships/theme" Target="/ppt/slideMasters/theme/theme1.xml" Id="R9f72bd8d47e1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f8f7b0f7e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3203b9b8e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f8868426e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05a76cabc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ed213d11d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527b541aa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7524a2b4e40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760344a4045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FINNØY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FINNØY RØR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8 604 105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7 397 460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BJUSTVEIT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LINVAR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KROSSHAUG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VARGERVIK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Fågjerdet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964 347 514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RØR AS</a:t>
            </a:r>
          </a:p>
        </p:txBody>
      </p:sp>
    </p:spTree>
  </p:cSld>
  <p:clrMapOvr>
    <a:masterClrMapping xmlns:a="http://schemas.openxmlformats.org/drawingml/2006/main"/>
  </p:clrMapOvr>
</p:sld>
</file>