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aee6db999045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48686ec7604348"/>
  </p:sldMasterIdLst>
  <p:sldIdLst>
    <p:sldId xmlns:r="http://schemas.openxmlformats.org/officeDocument/2006/relationships" id="256" r:id="Ra803fe1caf54410b"/>
    <p:sldId xmlns:r="http://schemas.openxmlformats.org/officeDocument/2006/relationships" id="257" r:id="R690e6a014a804984"/>
    <p:sldId xmlns:r="http://schemas.openxmlformats.org/officeDocument/2006/relationships" id="258" r:id="R3be1d8f75b5a459c"/>
    <p:sldId xmlns:r="http://schemas.openxmlformats.org/officeDocument/2006/relationships" id="259" r:id="R6420690756a84e62"/>
    <p:sldId xmlns:r="http://schemas.openxmlformats.org/officeDocument/2006/relationships" id="260" r:id="R2cb025d8b9dd46bd"/>
    <p:sldId xmlns:r="http://schemas.openxmlformats.org/officeDocument/2006/relationships" id="261" r:id="Rcbfcd9c6975a4bf8"/>
    <p:sldId xmlns:r="http://schemas.openxmlformats.org/officeDocument/2006/relationships" id="262" r:id="R5bbfe65a61e249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8686ec7604348" /><Relationship Type="http://schemas.openxmlformats.org/officeDocument/2006/relationships/slide" Target="/ppt/slides/slide1.xml" Id="Ra803fe1caf54410b" /><Relationship Type="http://schemas.openxmlformats.org/officeDocument/2006/relationships/slide" Target="/ppt/slides/slide2.xml" Id="R690e6a014a804984" /><Relationship Type="http://schemas.openxmlformats.org/officeDocument/2006/relationships/slide" Target="/ppt/slides/slide3.xml" Id="R3be1d8f75b5a459c" /><Relationship Type="http://schemas.openxmlformats.org/officeDocument/2006/relationships/slide" Target="/ppt/slides/slide4.xml" Id="R6420690756a84e62" /><Relationship Type="http://schemas.openxmlformats.org/officeDocument/2006/relationships/slide" Target="/ppt/slides/slide5.xml" Id="R2cb025d8b9dd46bd" /><Relationship Type="http://schemas.openxmlformats.org/officeDocument/2006/relationships/slide" Target="/ppt/slides/slide6.xml" Id="Rcbfcd9c6975a4bf8" /><Relationship Type="http://schemas.openxmlformats.org/officeDocument/2006/relationships/slide" Target="/ppt/slides/slide7.xml" Id="R5bbfe65a61e249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aee7d72dc46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1742e9e0e4dd1" /><Relationship Type="http://schemas.openxmlformats.org/officeDocument/2006/relationships/theme" Target="/ppt/slideMasters/theme/theme1.xml" Id="Rcf2899e6998b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51742e9e0e4d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698d64c9e40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8635bc0da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cfae766fe42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7496ed3af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0a21deb7744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9109d5df647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d4ccdb29a4d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Ø.ANTONSEN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Ø.ANTONSEN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Ø.ANTONSEN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Ø.ANTONSEN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Ø.ANTONSEN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Ø.ANTONSEN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10 283 688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12 330 915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14 021 792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Ø.ANTONSEN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ARVE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THOMAS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ÅGE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MARIUS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Ø.ANTONSEN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90 13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964 377 111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Ø.ANTONSEN AS</a:t>
            </a:r>
          </a:p>
        </p:txBody>
      </p:sp>
    </p:spTree>
  </p:cSld>
  <p:clrMapOvr>
    <a:masterClrMapping xmlns:a="http://schemas.openxmlformats.org/drawingml/2006/main"/>
  </p:clrMapOvr>
</p:sld>
</file>