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0c39b9ba4c4c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7fbc028bbb47ef"/>
  </p:sldMasterIdLst>
  <p:sldIdLst>
    <p:sldId xmlns:r="http://schemas.openxmlformats.org/officeDocument/2006/relationships" id="256" r:id="Rfae9d30be05b405d"/>
    <p:sldId xmlns:r="http://schemas.openxmlformats.org/officeDocument/2006/relationships" id="257" r:id="Rbdf692e5967d4b7c"/>
    <p:sldId xmlns:r="http://schemas.openxmlformats.org/officeDocument/2006/relationships" id="258" r:id="R1406510ec6b34e88"/>
    <p:sldId xmlns:r="http://schemas.openxmlformats.org/officeDocument/2006/relationships" id="259" r:id="R2bccb4bf08ad4ded"/>
    <p:sldId xmlns:r="http://schemas.openxmlformats.org/officeDocument/2006/relationships" id="260" r:id="Rdfc4325b46cf4e91"/>
    <p:sldId xmlns:r="http://schemas.openxmlformats.org/officeDocument/2006/relationships" id="261" r:id="R40262c682fc44bfd"/>
    <p:sldId xmlns:r="http://schemas.openxmlformats.org/officeDocument/2006/relationships" id="262" r:id="Rea7d9c66c3b640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7fbc028bbb47ef" /><Relationship Type="http://schemas.openxmlformats.org/officeDocument/2006/relationships/slide" Target="/ppt/slides/slide1.xml" Id="Rfae9d30be05b405d" /><Relationship Type="http://schemas.openxmlformats.org/officeDocument/2006/relationships/slide" Target="/ppt/slides/slide2.xml" Id="Rbdf692e5967d4b7c" /><Relationship Type="http://schemas.openxmlformats.org/officeDocument/2006/relationships/slide" Target="/ppt/slides/slide3.xml" Id="R1406510ec6b34e88" /><Relationship Type="http://schemas.openxmlformats.org/officeDocument/2006/relationships/slide" Target="/ppt/slides/slide4.xml" Id="R2bccb4bf08ad4ded" /><Relationship Type="http://schemas.openxmlformats.org/officeDocument/2006/relationships/slide" Target="/ppt/slides/slide5.xml" Id="Rdfc4325b46cf4e91" /><Relationship Type="http://schemas.openxmlformats.org/officeDocument/2006/relationships/slide" Target="/ppt/slides/slide6.xml" Id="R40262c682fc44bfd" /><Relationship Type="http://schemas.openxmlformats.org/officeDocument/2006/relationships/slide" Target="/ppt/slides/slide7.xml" Id="Rea7d9c66c3b640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3b671715343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3b1ec9d7c4390" /><Relationship Type="http://schemas.openxmlformats.org/officeDocument/2006/relationships/theme" Target="/ppt/slideMasters/theme/theme1.xml" Id="R409ab2b642cc4d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f3b1ec9d7c43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acf4909044b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597bcfec54b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af6cccbe248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82a537a9349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7b9a9df9f47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98aa9518c4d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365527c3140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SONGA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SONGA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−9 861 921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16 199 567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989 575 202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1 042 818 632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SONGA 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Blystad,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82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964 405 867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