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3dbe24b58148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4e1fa6cde148d6"/>
  </p:sldMasterIdLst>
  <p:sldIdLst>
    <p:sldId xmlns:r="http://schemas.openxmlformats.org/officeDocument/2006/relationships" id="256" r:id="Re9a83ab6d31a4d41"/>
    <p:sldId xmlns:r="http://schemas.openxmlformats.org/officeDocument/2006/relationships" id="257" r:id="Rea372a3a2d4f41c7"/>
    <p:sldId xmlns:r="http://schemas.openxmlformats.org/officeDocument/2006/relationships" id="258" r:id="R364d41845451442e"/>
    <p:sldId xmlns:r="http://schemas.openxmlformats.org/officeDocument/2006/relationships" id="259" r:id="Rfd61eacea2304cab"/>
    <p:sldId xmlns:r="http://schemas.openxmlformats.org/officeDocument/2006/relationships" id="260" r:id="Rd5304e3145484282"/>
    <p:sldId xmlns:r="http://schemas.openxmlformats.org/officeDocument/2006/relationships" id="261" r:id="R9b81ab37f8014170"/>
    <p:sldId xmlns:r="http://schemas.openxmlformats.org/officeDocument/2006/relationships" id="262" r:id="R8764ab0fb2a24e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4e1fa6cde148d6" /><Relationship Type="http://schemas.openxmlformats.org/officeDocument/2006/relationships/slide" Target="/ppt/slides/slide1.xml" Id="Re9a83ab6d31a4d41" /><Relationship Type="http://schemas.openxmlformats.org/officeDocument/2006/relationships/slide" Target="/ppt/slides/slide2.xml" Id="Rea372a3a2d4f41c7" /><Relationship Type="http://schemas.openxmlformats.org/officeDocument/2006/relationships/slide" Target="/ppt/slides/slide3.xml" Id="R364d41845451442e" /><Relationship Type="http://schemas.openxmlformats.org/officeDocument/2006/relationships/slide" Target="/ppt/slides/slide4.xml" Id="Rfd61eacea2304cab" /><Relationship Type="http://schemas.openxmlformats.org/officeDocument/2006/relationships/slide" Target="/ppt/slides/slide5.xml" Id="Rd5304e3145484282" /><Relationship Type="http://schemas.openxmlformats.org/officeDocument/2006/relationships/slide" Target="/ppt/slides/slide6.xml" Id="R9b81ab37f8014170" /><Relationship Type="http://schemas.openxmlformats.org/officeDocument/2006/relationships/slide" Target="/ppt/slides/slide7.xml" Id="R8764ab0fb2a24e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6d0f4d69d847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90200126e4f5e" /><Relationship Type="http://schemas.openxmlformats.org/officeDocument/2006/relationships/theme" Target="/ppt/slideMasters/theme/theme1.xml" Id="R966eb25438cb41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d90200126e4f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18f9d10114c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6a8a2e26c4c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5f45983894b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c302e909841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698697c9744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1255ea52c4e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0e378643e41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BORGE &amp; BORGE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&amp; BORGE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&amp; BORGE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&amp; BORGE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&amp; BORGE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&amp; BORGE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31 091 404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1 837 547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1 498 701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10 915 574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15 958 965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&amp; BORGE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BERGH TINA BORGE  –  37,0 %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JENSSEN THOMAS BORGE  –  37,0 %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JENSSEN STEIN EGIL  –  26,0 %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&amp; BORGE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33313028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964 449 783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&amp; BORGE AS</a:t>
            </a:r>
          </a:p>
        </p:txBody>
      </p:sp>
    </p:spTree>
  </p:cSld>
  <p:clrMapOvr>
    <a:masterClrMapping xmlns:a="http://schemas.openxmlformats.org/drawingml/2006/main"/>
  </p:clrMapOvr>
</p:sld>
</file>