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15054f42f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6093d123849cd"/>
  </p:sldMasterIdLst>
  <p:sldIdLst>
    <p:sldId xmlns:r="http://schemas.openxmlformats.org/officeDocument/2006/relationships" id="256" r:id="R27a96d89dd1d4226"/>
    <p:sldId xmlns:r="http://schemas.openxmlformats.org/officeDocument/2006/relationships" id="257" r:id="R929a33c736a448d2"/>
    <p:sldId xmlns:r="http://schemas.openxmlformats.org/officeDocument/2006/relationships" id="258" r:id="R82318bcf8a4243af"/>
    <p:sldId xmlns:r="http://schemas.openxmlformats.org/officeDocument/2006/relationships" id="259" r:id="R8a4e0cc5c962427b"/>
    <p:sldId xmlns:r="http://schemas.openxmlformats.org/officeDocument/2006/relationships" id="260" r:id="R833ab05786c6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6093d123849cd" /><Relationship Type="http://schemas.openxmlformats.org/officeDocument/2006/relationships/slide" Target="/ppt/slides/slide1.xml" Id="R27a96d89dd1d4226" /><Relationship Type="http://schemas.openxmlformats.org/officeDocument/2006/relationships/slide" Target="/ppt/slides/slide2.xml" Id="R929a33c736a448d2" /><Relationship Type="http://schemas.openxmlformats.org/officeDocument/2006/relationships/slide" Target="/ppt/slides/slide3.xml" Id="R82318bcf8a4243af" /><Relationship Type="http://schemas.openxmlformats.org/officeDocument/2006/relationships/slide" Target="/ppt/slides/slide4.xml" Id="R8a4e0cc5c962427b" /><Relationship Type="http://schemas.openxmlformats.org/officeDocument/2006/relationships/slide" Target="/ppt/slides/slide5.xml" Id="R833ab05786c6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f0b1e01444c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f34b9e4e0424c" /><Relationship Type="http://schemas.openxmlformats.org/officeDocument/2006/relationships/theme" Target="/ppt/slideMasters/theme/theme1.xml" Id="R6383baf286d342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f34b9e4e042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96738ecfa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e45fd55fd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9010ba8c045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3b6cd7a09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bc1427d864b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 WIIK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WIIK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964 467 838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