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43d4e5387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d3520be7b4b23"/>
  </p:sldMasterIdLst>
  <p:sldIdLst>
    <p:sldId xmlns:r="http://schemas.openxmlformats.org/officeDocument/2006/relationships" id="256" r:id="R324bbd4d1bc7412f"/>
    <p:sldId xmlns:r="http://schemas.openxmlformats.org/officeDocument/2006/relationships" id="257" r:id="Rca3812270be34032"/>
    <p:sldId xmlns:r="http://schemas.openxmlformats.org/officeDocument/2006/relationships" id="258" r:id="R07f319efa89649d0"/>
    <p:sldId xmlns:r="http://schemas.openxmlformats.org/officeDocument/2006/relationships" id="259" r:id="R74abc33191e44bb7"/>
    <p:sldId xmlns:r="http://schemas.openxmlformats.org/officeDocument/2006/relationships" id="260" r:id="R6557d2f3651d44c4"/>
    <p:sldId xmlns:r="http://schemas.openxmlformats.org/officeDocument/2006/relationships" id="261" r:id="R1902959269324886"/>
    <p:sldId xmlns:r="http://schemas.openxmlformats.org/officeDocument/2006/relationships" id="262" r:id="R34181eb7759f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d3520be7b4b23" /><Relationship Type="http://schemas.openxmlformats.org/officeDocument/2006/relationships/slide" Target="/ppt/slides/slide1.xml" Id="R324bbd4d1bc7412f" /><Relationship Type="http://schemas.openxmlformats.org/officeDocument/2006/relationships/slide" Target="/ppt/slides/slide2.xml" Id="Rca3812270be34032" /><Relationship Type="http://schemas.openxmlformats.org/officeDocument/2006/relationships/slide" Target="/ppt/slides/slide3.xml" Id="R07f319efa89649d0" /><Relationship Type="http://schemas.openxmlformats.org/officeDocument/2006/relationships/slide" Target="/ppt/slides/slide4.xml" Id="R74abc33191e44bb7" /><Relationship Type="http://schemas.openxmlformats.org/officeDocument/2006/relationships/slide" Target="/ppt/slides/slide5.xml" Id="R6557d2f3651d44c4" /><Relationship Type="http://schemas.openxmlformats.org/officeDocument/2006/relationships/slide" Target="/ppt/slides/slide6.xml" Id="R1902959269324886" /><Relationship Type="http://schemas.openxmlformats.org/officeDocument/2006/relationships/slide" Target="/ppt/slides/slide7.xml" Id="R34181eb7759f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e9758b82c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3f94ea15547cb" /><Relationship Type="http://schemas.openxmlformats.org/officeDocument/2006/relationships/theme" Target="/ppt/slideMasters/theme/theme1.xml" Id="R5c82385b81dc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3f94ea155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5aa91c2c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40beb4a21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e110d6ec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d9bb8a0a8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aa2ce1860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58ec0b0a7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1ca43525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HADSEL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HADSEL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HADSEL MASKIN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HADSEL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HADSEL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HADSEL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82 263 223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50 516 531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HADSEL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BULLDOZER MASKINLAG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HADSEL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Withs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post@hadselmaskin.no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www.hadselmaskin.no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964 564 027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HADSEL MASKIN AS</a:t>
            </a:r>
          </a:p>
        </p:txBody>
      </p:sp>
    </p:spTree>
  </p:cSld>
  <p:clrMapOvr>
    <a:masterClrMapping xmlns:a="http://schemas.openxmlformats.org/drawingml/2006/main"/>
  </p:clrMapOvr>
</p:sld>
</file>