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c08d6f27948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019eddc504565"/>
  </p:sldMasterIdLst>
  <p:sldIdLst>
    <p:sldId xmlns:r="http://schemas.openxmlformats.org/officeDocument/2006/relationships" id="256" r:id="Rcb673f12613a40d0"/>
    <p:sldId xmlns:r="http://schemas.openxmlformats.org/officeDocument/2006/relationships" id="257" r:id="R23f9da492fbf4868"/>
    <p:sldId xmlns:r="http://schemas.openxmlformats.org/officeDocument/2006/relationships" id="258" r:id="Rc570b0f47ba14a93"/>
    <p:sldId xmlns:r="http://schemas.openxmlformats.org/officeDocument/2006/relationships" id="259" r:id="R65be8b1cb701498c"/>
    <p:sldId xmlns:r="http://schemas.openxmlformats.org/officeDocument/2006/relationships" id="260" r:id="Rbf94c7460dfc4866"/>
    <p:sldId xmlns:r="http://schemas.openxmlformats.org/officeDocument/2006/relationships" id="261" r:id="R8c9ea1e858384696"/>
    <p:sldId xmlns:r="http://schemas.openxmlformats.org/officeDocument/2006/relationships" id="262" r:id="Rb2636aa5d771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019eddc504565" /><Relationship Type="http://schemas.openxmlformats.org/officeDocument/2006/relationships/slide" Target="/ppt/slides/slide1.xml" Id="Rcb673f12613a40d0" /><Relationship Type="http://schemas.openxmlformats.org/officeDocument/2006/relationships/slide" Target="/ppt/slides/slide2.xml" Id="R23f9da492fbf4868" /><Relationship Type="http://schemas.openxmlformats.org/officeDocument/2006/relationships/slide" Target="/ppt/slides/slide3.xml" Id="Rc570b0f47ba14a93" /><Relationship Type="http://schemas.openxmlformats.org/officeDocument/2006/relationships/slide" Target="/ppt/slides/slide4.xml" Id="R65be8b1cb701498c" /><Relationship Type="http://schemas.openxmlformats.org/officeDocument/2006/relationships/slide" Target="/ppt/slides/slide5.xml" Id="Rbf94c7460dfc4866" /><Relationship Type="http://schemas.openxmlformats.org/officeDocument/2006/relationships/slide" Target="/ppt/slides/slide6.xml" Id="R8c9ea1e858384696" /><Relationship Type="http://schemas.openxmlformats.org/officeDocument/2006/relationships/slide" Target="/ppt/slides/slide7.xml" Id="Rb2636aa5d771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e2cf674ab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0ae9946e7457b" /><Relationship Type="http://schemas.openxmlformats.org/officeDocument/2006/relationships/theme" Target="/ppt/slideMasters/theme/theme1.xml" Id="R6af7154c02b846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0ae9946e745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68601117248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6bbb5fa7f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0339303e7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acc94d92b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04810cc8a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8c3f699a643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dc3eb961f4c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HÅKONRUNE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HÅKONRUNE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HÅKONRUNE RØR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HÅKONRUNE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HÅKONRUNE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HÅKONRUNE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25 020 115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4 133 262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3 242 870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4 803 441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9 427 116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HÅKONRUNE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BERGSKAUG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ROAR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HÅKONRUNE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Etterstadgata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19 54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964 659 435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HÅKONRUNE RØR AS</a:t>
            </a:r>
          </a:p>
        </p:txBody>
      </p:sp>
    </p:spTree>
  </p:cSld>
  <p:clrMapOvr>
    <a:masterClrMapping xmlns:a="http://schemas.openxmlformats.org/drawingml/2006/main"/>
  </p:clrMapOvr>
</p:sld>
</file>