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7b6fa6f5b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eb8ec99144830"/>
  </p:sldMasterIdLst>
  <p:sldIdLst>
    <p:sldId xmlns:r="http://schemas.openxmlformats.org/officeDocument/2006/relationships" id="256" r:id="Rc2a82fa938c24ac2"/>
    <p:sldId xmlns:r="http://schemas.openxmlformats.org/officeDocument/2006/relationships" id="257" r:id="R9d1688a51c834909"/>
    <p:sldId xmlns:r="http://schemas.openxmlformats.org/officeDocument/2006/relationships" id="258" r:id="R7821f6f3f0094c8b"/>
    <p:sldId xmlns:r="http://schemas.openxmlformats.org/officeDocument/2006/relationships" id="259" r:id="R2c22dd06651b4134"/>
    <p:sldId xmlns:r="http://schemas.openxmlformats.org/officeDocument/2006/relationships" id="260" r:id="R810e110371544b71"/>
    <p:sldId xmlns:r="http://schemas.openxmlformats.org/officeDocument/2006/relationships" id="261" r:id="R27184139f8854205"/>
    <p:sldId xmlns:r="http://schemas.openxmlformats.org/officeDocument/2006/relationships" id="262" r:id="R74d476bf7840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eb8ec99144830" /><Relationship Type="http://schemas.openxmlformats.org/officeDocument/2006/relationships/slide" Target="/ppt/slides/slide1.xml" Id="Rc2a82fa938c24ac2" /><Relationship Type="http://schemas.openxmlformats.org/officeDocument/2006/relationships/slide" Target="/ppt/slides/slide2.xml" Id="R9d1688a51c834909" /><Relationship Type="http://schemas.openxmlformats.org/officeDocument/2006/relationships/slide" Target="/ppt/slides/slide3.xml" Id="R7821f6f3f0094c8b" /><Relationship Type="http://schemas.openxmlformats.org/officeDocument/2006/relationships/slide" Target="/ppt/slides/slide4.xml" Id="R2c22dd06651b4134" /><Relationship Type="http://schemas.openxmlformats.org/officeDocument/2006/relationships/slide" Target="/ppt/slides/slide5.xml" Id="R810e110371544b71" /><Relationship Type="http://schemas.openxmlformats.org/officeDocument/2006/relationships/slide" Target="/ppt/slides/slide6.xml" Id="R27184139f8854205" /><Relationship Type="http://schemas.openxmlformats.org/officeDocument/2006/relationships/slide" Target="/ppt/slides/slide7.xml" Id="R74d476bf7840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bc9f368b5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ce8fe8344879" /><Relationship Type="http://schemas.openxmlformats.org/officeDocument/2006/relationships/theme" Target="/ppt/slideMasters/theme/theme1.xml" Id="Rb6ba819f4d05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1ce8fe834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7f647754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734f6063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a4ab195e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6e0d8b4a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951ddf0e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6c41da3c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d5cb7c46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178 641 835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45 887 996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83 989 937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89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post@osloentrep.no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964 676 607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 AS</a:t>
            </a:r>
          </a:p>
        </p:txBody>
      </p:sp>
    </p:spTree>
  </p:cSld>
  <p:clrMapOvr>
    <a:masterClrMapping xmlns:a="http://schemas.openxmlformats.org/drawingml/2006/main"/>
  </p:clrMapOvr>
</p:sld>
</file>