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6679ca610b40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ed0dad75fc4b98"/>
  </p:sldMasterIdLst>
  <p:sldIdLst>
    <p:sldId xmlns:r="http://schemas.openxmlformats.org/officeDocument/2006/relationships" id="256" r:id="R2d71458439994276"/>
    <p:sldId xmlns:r="http://schemas.openxmlformats.org/officeDocument/2006/relationships" id="257" r:id="R26d810de5d004f84"/>
    <p:sldId xmlns:r="http://schemas.openxmlformats.org/officeDocument/2006/relationships" id="258" r:id="R081854312a964191"/>
    <p:sldId xmlns:r="http://schemas.openxmlformats.org/officeDocument/2006/relationships" id="259" r:id="R4ff1210ed06d45ec"/>
    <p:sldId xmlns:r="http://schemas.openxmlformats.org/officeDocument/2006/relationships" id="260" r:id="R23cabe75c7f74ea5"/>
    <p:sldId xmlns:r="http://schemas.openxmlformats.org/officeDocument/2006/relationships" id="261" r:id="R4fb95c560fdb4989"/>
    <p:sldId xmlns:r="http://schemas.openxmlformats.org/officeDocument/2006/relationships" id="262" r:id="R6524100df78549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d0dad75fc4b98" /><Relationship Type="http://schemas.openxmlformats.org/officeDocument/2006/relationships/slide" Target="/ppt/slides/slide1.xml" Id="R2d71458439994276" /><Relationship Type="http://schemas.openxmlformats.org/officeDocument/2006/relationships/slide" Target="/ppt/slides/slide2.xml" Id="R26d810de5d004f84" /><Relationship Type="http://schemas.openxmlformats.org/officeDocument/2006/relationships/slide" Target="/ppt/slides/slide3.xml" Id="R081854312a964191" /><Relationship Type="http://schemas.openxmlformats.org/officeDocument/2006/relationships/slide" Target="/ppt/slides/slide4.xml" Id="R4ff1210ed06d45ec" /><Relationship Type="http://schemas.openxmlformats.org/officeDocument/2006/relationships/slide" Target="/ppt/slides/slide5.xml" Id="R23cabe75c7f74ea5" /><Relationship Type="http://schemas.openxmlformats.org/officeDocument/2006/relationships/slide" Target="/ppt/slides/slide6.xml" Id="R4fb95c560fdb4989" /><Relationship Type="http://schemas.openxmlformats.org/officeDocument/2006/relationships/slide" Target="/ppt/slides/slide7.xml" Id="R6524100df78549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ee0eadec24d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acf2433af44cd" /><Relationship Type="http://schemas.openxmlformats.org/officeDocument/2006/relationships/theme" Target="/ppt/slideMasters/theme/theme1.xml" Id="R0682c9c70b9445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eacf2433af44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b22a04aba4f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815f7588c40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be3c1b9e240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1ed87a0cf40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0ce27591e47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f97f5af584d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1f9ece3214e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NICOLAYSEN ANLEGG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NICOLAYSEN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NICOLAYSEN ANLEGG OG TRANSPORT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NICOLAYSEN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NICOLAYSEN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NICOLAYSEN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20 455 391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−5 278 359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−4 797 880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4 855 298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13 337 613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NICOLAYSEN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NICOLAYSEN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Åkebergmosen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12 96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964 694 583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NICOLAYSEN ANLEGG OG TRANSPORT AS</a:t>
            </a:r>
          </a:p>
        </p:txBody>
      </p:sp>
    </p:spTree>
  </p:cSld>
  <p:clrMapOvr>
    <a:masterClrMapping xmlns:a="http://schemas.openxmlformats.org/drawingml/2006/main"/>
  </p:clrMapOvr>
</p:sld>
</file>