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19725d8e3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20bfd22e2462c"/>
  </p:sldMasterIdLst>
  <p:sldIdLst>
    <p:sldId xmlns:r="http://schemas.openxmlformats.org/officeDocument/2006/relationships" id="256" r:id="R803651f3fafd4be9"/>
    <p:sldId xmlns:r="http://schemas.openxmlformats.org/officeDocument/2006/relationships" id="257" r:id="R1214fa2409574609"/>
    <p:sldId xmlns:r="http://schemas.openxmlformats.org/officeDocument/2006/relationships" id="258" r:id="Rd65a08b0d7474669"/>
    <p:sldId xmlns:r="http://schemas.openxmlformats.org/officeDocument/2006/relationships" id="259" r:id="Re6b95d97362149be"/>
    <p:sldId xmlns:r="http://schemas.openxmlformats.org/officeDocument/2006/relationships" id="260" r:id="R38813cf167d941ad"/>
    <p:sldId xmlns:r="http://schemas.openxmlformats.org/officeDocument/2006/relationships" id="261" r:id="Ree983af6b493448c"/>
    <p:sldId xmlns:r="http://schemas.openxmlformats.org/officeDocument/2006/relationships" id="262" r:id="Raa5b6bfe9fbb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20bfd22e2462c" /><Relationship Type="http://schemas.openxmlformats.org/officeDocument/2006/relationships/slide" Target="/ppt/slides/slide1.xml" Id="R803651f3fafd4be9" /><Relationship Type="http://schemas.openxmlformats.org/officeDocument/2006/relationships/slide" Target="/ppt/slides/slide2.xml" Id="R1214fa2409574609" /><Relationship Type="http://schemas.openxmlformats.org/officeDocument/2006/relationships/slide" Target="/ppt/slides/slide3.xml" Id="Rd65a08b0d7474669" /><Relationship Type="http://schemas.openxmlformats.org/officeDocument/2006/relationships/slide" Target="/ppt/slides/slide4.xml" Id="Re6b95d97362149be" /><Relationship Type="http://schemas.openxmlformats.org/officeDocument/2006/relationships/slide" Target="/ppt/slides/slide5.xml" Id="R38813cf167d941ad" /><Relationship Type="http://schemas.openxmlformats.org/officeDocument/2006/relationships/slide" Target="/ppt/slides/slide6.xml" Id="Ree983af6b493448c" /><Relationship Type="http://schemas.openxmlformats.org/officeDocument/2006/relationships/slide" Target="/ppt/slides/slide7.xml" Id="Raa5b6bfe9fbb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881150644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a6bde229443cc" /><Relationship Type="http://schemas.openxmlformats.org/officeDocument/2006/relationships/theme" Target="/ppt/slideMasters/theme/theme1.xml" Id="Rf651bd2d76a8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a6bde2294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ee62f7dd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e57ac04b1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21d501f9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2b902b4d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1696abf6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2e596dfa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93799a400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ANKER BRYGGE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 BRYGGE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33 595 782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78 605 434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120 067 404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www.anker-brygge.no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964 707 901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