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7d50509f2c49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ac8d3e4093479e"/>
  </p:sldMasterIdLst>
  <p:sldIdLst>
    <p:sldId xmlns:r="http://schemas.openxmlformats.org/officeDocument/2006/relationships" id="256" r:id="R82c53029346c4b1e"/>
    <p:sldId xmlns:r="http://schemas.openxmlformats.org/officeDocument/2006/relationships" id="257" r:id="R4fc387c5f1414cce"/>
    <p:sldId xmlns:r="http://schemas.openxmlformats.org/officeDocument/2006/relationships" id="258" r:id="Rcdc47793db974bb9"/>
    <p:sldId xmlns:r="http://schemas.openxmlformats.org/officeDocument/2006/relationships" id="259" r:id="R50c7b5c997ba4cf0"/>
    <p:sldId xmlns:r="http://schemas.openxmlformats.org/officeDocument/2006/relationships" id="260" r:id="R8fa82a93f2794b90"/>
    <p:sldId xmlns:r="http://schemas.openxmlformats.org/officeDocument/2006/relationships" id="261" r:id="Ra2b6f19d0d244624"/>
    <p:sldId xmlns:r="http://schemas.openxmlformats.org/officeDocument/2006/relationships" id="262" r:id="R37bb1a30c3fa41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ac8d3e4093479e" /><Relationship Type="http://schemas.openxmlformats.org/officeDocument/2006/relationships/slide" Target="/ppt/slides/slide1.xml" Id="R82c53029346c4b1e" /><Relationship Type="http://schemas.openxmlformats.org/officeDocument/2006/relationships/slide" Target="/ppt/slides/slide2.xml" Id="R4fc387c5f1414cce" /><Relationship Type="http://schemas.openxmlformats.org/officeDocument/2006/relationships/slide" Target="/ppt/slides/slide3.xml" Id="Rcdc47793db974bb9" /><Relationship Type="http://schemas.openxmlformats.org/officeDocument/2006/relationships/slide" Target="/ppt/slides/slide4.xml" Id="R50c7b5c997ba4cf0" /><Relationship Type="http://schemas.openxmlformats.org/officeDocument/2006/relationships/slide" Target="/ppt/slides/slide5.xml" Id="R8fa82a93f2794b90" /><Relationship Type="http://schemas.openxmlformats.org/officeDocument/2006/relationships/slide" Target="/ppt/slides/slide6.xml" Id="Ra2b6f19d0d244624" /><Relationship Type="http://schemas.openxmlformats.org/officeDocument/2006/relationships/slide" Target="/ppt/slides/slide7.xml" Id="R37bb1a30c3fa41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a4cfba19cb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2ab3b2ad44255" /><Relationship Type="http://schemas.openxmlformats.org/officeDocument/2006/relationships/theme" Target="/ppt/slideMasters/theme/theme1.xml" Id="Rc39d6b36795140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22ab3b2ad442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ce7d48f1343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af9cb5db64a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2c3d91816f48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b2245c87f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22b7fd7bd4d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72f621d4c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41ab0db6d4d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LAUGSTOL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LAUGSTOL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LAUGSTOL AS ble etablert [år] og holder til i Porsgrunn.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LAUGSTOL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LAUGSTOL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LAUGSTOL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426 983 768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22 695 244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30 682 912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101 382 700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223 609 453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LAUGSTOL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TELEMARK GROUP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SKAGERAK ENERGIPARTNER 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FOXCASTLE AS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LAUGSTOL AS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GARSTAD ØYSTEIN  –  1,1 %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HOLMEN THOMAS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LAUGSTOL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Floodmyrvegen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3946 Porsgrunn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51 61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firmapost@laugstol.no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www.laugstol.no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964 715 378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LAUGSTOL AS</a:t>
            </a:r>
          </a:p>
        </p:txBody>
      </p:sp>
    </p:spTree>
  </p:cSld>
  <p:clrMapOvr>
    <a:masterClrMapping xmlns:a="http://schemas.openxmlformats.org/drawingml/2006/main"/>
  </p:clrMapOvr>
</p:sld>
</file>