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963edae44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2e6173416e4f79"/>
  </p:sldMasterIdLst>
  <p:sldIdLst>
    <p:sldId xmlns:r="http://schemas.openxmlformats.org/officeDocument/2006/relationships" id="256" r:id="R3d35dc5ebee94ea9"/>
    <p:sldId xmlns:r="http://schemas.openxmlformats.org/officeDocument/2006/relationships" id="257" r:id="R54c57fc8e30c4b9c"/>
    <p:sldId xmlns:r="http://schemas.openxmlformats.org/officeDocument/2006/relationships" id="258" r:id="R03876e6efd96438a"/>
    <p:sldId xmlns:r="http://schemas.openxmlformats.org/officeDocument/2006/relationships" id="259" r:id="R1e355d2e0b0c496e"/>
    <p:sldId xmlns:r="http://schemas.openxmlformats.org/officeDocument/2006/relationships" id="260" r:id="R159ec8593e3e4acd"/>
    <p:sldId xmlns:r="http://schemas.openxmlformats.org/officeDocument/2006/relationships" id="261" r:id="Rb4c3ac1c13e247f7"/>
    <p:sldId xmlns:r="http://schemas.openxmlformats.org/officeDocument/2006/relationships" id="262" r:id="R10c2d5bce7e3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e6173416e4f79" /><Relationship Type="http://schemas.openxmlformats.org/officeDocument/2006/relationships/slide" Target="/ppt/slides/slide1.xml" Id="R3d35dc5ebee94ea9" /><Relationship Type="http://schemas.openxmlformats.org/officeDocument/2006/relationships/slide" Target="/ppt/slides/slide2.xml" Id="R54c57fc8e30c4b9c" /><Relationship Type="http://schemas.openxmlformats.org/officeDocument/2006/relationships/slide" Target="/ppt/slides/slide3.xml" Id="R03876e6efd96438a" /><Relationship Type="http://schemas.openxmlformats.org/officeDocument/2006/relationships/slide" Target="/ppt/slides/slide4.xml" Id="R1e355d2e0b0c496e" /><Relationship Type="http://schemas.openxmlformats.org/officeDocument/2006/relationships/slide" Target="/ppt/slides/slide5.xml" Id="R159ec8593e3e4acd" /><Relationship Type="http://schemas.openxmlformats.org/officeDocument/2006/relationships/slide" Target="/ppt/slides/slide6.xml" Id="Rb4c3ac1c13e247f7" /><Relationship Type="http://schemas.openxmlformats.org/officeDocument/2006/relationships/slide" Target="/ppt/slides/slide7.xml" Id="R10c2d5bce7e3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d3e9d7fbc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27effab7e4656" /><Relationship Type="http://schemas.openxmlformats.org/officeDocument/2006/relationships/theme" Target="/ppt/slideMasters/theme/theme1.xml" Id="Rb550d6fd0ba8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27effab7e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56d899b1f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249f3a714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fc2f7d1ef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3ce4ec1a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60f3a8f5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81e8b32a6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014022074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964 769 516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