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33e4c63f1149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f327f52b474815"/>
  </p:sldMasterIdLst>
  <p:sldIdLst>
    <p:sldId xmlns:r="http://schemas.openxmlformats.org/officeDocument/2006/relationships" id="256" r:id="R8b55d1b3e5cb463f"/>
    <p:sldId xmlns:r="http://schemas.openxmlformats.org/officeDocument/2006/relationships" id="257" r:id="R0dc00eef8bfd4344"/>
    <p:sldId xmlns:r="http://schemas.openxmlformats.org/officeDocument/2006/relationships" id="258" r:id="R0a2a62c5e8734803"/>
    <p:sldId xmlns:r="http://schemas.openxmlformats.org/officeDocument/2006/relationships" id="259" r:id="R47358c9e55d3458f"/>
    <p:sldId xmlns:r="http://schemas.openxmlformats.org/officeDocument/2006/relationships" id="260" r:id="Rb8bb21eb18e5458a"/>
    <p:sldId xmlns:r="http://schemas.openxmlformats.org/officeDocument/2006/relationships" id="261" r:id="R7ad21dcac56443ae"/>
    <p:sldId xmlns:r="http://schemas.openxmlformats.org/officeDocument/2006/relationships" id="262" r:id="R0b94be0bef874c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327f52b474815" /><Relationship Type="http://schemas.openxmlformats.org/officeDocument/2006/relationships/slide" Target="/ppt/slides/slide1.xml" Id="R8b55d1b3e5cb463f" /><Relationship Type="http://schemas.openxmlformats.org/officeDocument/2006/relationships/slide" Target="/ppt/slides/slide2.xml" Id="R0dc00eef8bfd4344" /><Relationship Type="http://schemas.openxmlformats.org/officeDocument/2006/relationships/slide" Target="/ppt/slides/slide3.xml" Id="R0a2a62c5e8734803" /><Relationship Type="http://schemas.openxmlformats.org/officeDocument/2006/relationships/slide" Target="/ppt/slides/slide4.xml" Id="R47358c9e55d3458f" /><Relationship Type="http://schemas.openxmlformats.org/officeDocument/2006/relationships/slide" Target="/ppt/slides/slide5.xml" Id="Rb8bb21eb18e5458a" /><Relationship Type="http://schemas.openxmlformats.org/officeDocument/2006/relationships/slide" Target="/ppt/slides/slide6.xml" Id="R7ad21dcac56443ae" /><Relationship Type="http://schemas.openxmlformats.org/officeDocument/2006/relationships/slide" Target="/ppt/slides/slide7.xml" Id="R0b94be0bef874c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4f70356cb47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20256604041cd" /><Relationship Type="http://schemas.openxmlformats.org/officeDocument/2006/relationships/theme" Target="/ppt/slideMasters/theme/theme1.xml" Id="R8bb1e850a4ad4c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f20256604041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7677b10d744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de948dc7b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ee6c1654a4d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41c1c7f8f41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b8b2d98134b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1db4456744c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ff6c4ceb24a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MARTINSEN COMMUNICATION &amp; MARKETING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COMMUNICATION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COMMUNICATION &amp; MARKETING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COMMUNICATION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COMMUNICATION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COMMUNICATION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−205 222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379 441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COMMUNICATION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EGIL MARTINSEN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COMMUNICATION &amp;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Ilaveien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649680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964 802 513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COMMUNICATION &amp; MARKETING AS</a:t>
            </a:r>
          </a:p>
        </p:txBody>
      </p:sp>
    </p:spTree>
  </p:cSld>
  <p:clrMapOvr>
    <a:masterClrMapping xmlns:a="http://schemas.openxmlformats.org/drawingml/2006/main"/>
  </p:clrMapOvr>
</p:sld>
</file>