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b19c6717eb4b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ff416f07324d27"/>
  </p:sldMasterIdLst>
  <p:sldIdLst>
    <p:sldId xmlns:r="http://schemas.openxmlformats.org/officeDocument/2006/relationships" id="256" r:id="R25aebb1f847f4f7b"/>
    <p:sldId xmlns:r="http://schemas.openxmlformats.org/officeDocument/2006/relationships" id="257" r:id="Raa6433cfc96f411e"/>
    <p:sldId xmlns:r="http://schemas.openxmlformats.org/officeDocument/2006/relationships" id="258" r:id="R873897495b1b49e4"/>
    <p:sldId xmlns:r="http://schemas.openxmlformats.org/officeDocument/2006/relationships" id="259" r:id="R2e24e817e9184df4"/>
    <p:sldId xmlns:r="http://schemas.openxmlformats.org/officeDocument/2006/relationships" id="260" r:id="Rd7bf78ca5ad94af4"/>
    <p:sldId xmlns:r="http://schemas.openxmlformats.org/officeDocument/2006/relationships" id="261" r:id="R8ad99127f0e3458e"/>
    <p:sldId xmlns:r="http://schemas.openxmlformats.org/officeDocument/2006/relationships" id="262" r:id="R8f846ca0b47f47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ff416f07324d27" /><Relationship Type="http://schemas.openxmlformats.org/officeDocument/2006/relationships/slide" Target="/ppt/slides/slide1.xml" Id="R25aebb1f847f4f7b" /><Relationship Type="http://schemas.openxmlformats.org/officeDocument/2006/relationships/slide" Target="/ppt/slides/slide2.xml" Id="Raa6433cfc96f411e" /><Relationship Type="http://schemas.openxmlformats.org/officeDocument/2006/relationships/slide" Target="/ppt/slides/slide3.xml" Id="R873897495b1b49e4" /><Relationship Type="http://schemas.openxmlformats.org/officeDocument/2006/relationships/slide" Target="/ppt/slides/slide4.xml" Id="R2e24e817e9184df4" /><Relationship Type="http://schemas.openxmlformats.org/officeDocument/2006/relationships/slide" Target="/ppt/slides/slide5.xml" Id="Rd7bf78ca5ad94af4" /><Relationship Type="http://schemas.openxmlformats.org/officeDocument/2006/relationships/slide" Target="/ppt/slides/slide6.xml" Id="R8ad99127f0e3458e" /><Relationship Type="http://schemas.openxmlformats.org/officeDocument/2006/relationships/slide" Target="/ppt/slides/slide7.xml" Id="R8f846ca0b47f47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de8f967af346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40e2df85945d3" /><Relationship Type="http://schemas.openxmlformats.org/officeDocument/2006/relationships/theme" Target="/ppt/slideMasters/theme/theme1.xml" Id="R601057bd20fd44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040e2df85945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85e5db9de42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f4a2082a142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1d923e08d44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8698b4e8b44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508ce4fdb4d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cdb577f3746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732b4a9214d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MELBA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MELBA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MELBA VVS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MELBA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MELBA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MELBA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13 600 334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−213 327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−180 920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1 419 694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3 099 230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MELBA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MELTVEDT STEIN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CALAS EIENDOM AS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MELBA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Tvetenveien 30B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964 816 565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MELBA VVS AS</a:t>
            </a:r>
          </a:p>
        </p:txBody>
      </p:sp>
    </p:spTree>
  </p:cSld>
  <p:clrMapOvr>
    <a:masterClrMapping xmlns:a="http://schemas.openxmlformats.org/drawingml/2006/main"/>
  </p:clrMapOvr>
</p:sld>
</file>